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703" r:id="rId3"/>
  </p:sldMasterIdLst>
  <p:notesMasterIdLst>
    <p:notesMasterId r:id="rId53"/>
  </p:notesMasterIdLst>
  <p:sldIdLst>
    <p:sldId id="418" r:id="rId4"/>
    <p:sldId id="399" r:id="rId5"/>
    <p:sldId id="754" r:id="rId6"/>
    <p:sldId id="783" r:id="rId7"/>
    <p:sldId id="420" r:id="rId8"/>
    <p:sldId id="757" r:id="rId9"/>
    <p:sldId id="760" r:id="rId10"/>
    <p:sldId id="762" r:id="rId11"/>
    <p:sldId id="763" r:id="rId12"/>
    <p:sldId id="778" r:id="rId13"/>
    <p:sldId id="776" r:id="rId14"/>
    <p:sldId id="785" r:id="rId15"/>
    <p:sldId id="786" r:id="rId16"/>
    <p:sldId id="764" r:id="rId17"/>
    <p:sldId id="791" r:id="rId18"/>
    <p:sldId id="792" r:id="rId19"/>
    <p:sldId id="793" r:id="rId20"/>
    <p:sldId id="794" r:id="rId21"/>
    <p:sldId id="780" r:id="rId22"/>
    <p:sldId id="790" r:id="rId23"/>
    <p:sldId id="765" r:id="rId24"/>
    <p:sldId id="766" r:id="rId25"/>
    <p:sldId id="767" r:id="rId26"/>
    <p:sldId id="768" r:id="rId27"/>
    <p:sldId id="769" r:id="rId28"/>
    <p:sldId id="770" r:id="rId29"/>
    <p:sldId id="772" r:id="rId30"/>
    <p:sldId id="773" r:id="rId31"/>
    <p:sldId id="774" r:id="rId32"/>
    <p:sldId id="787" r:id="rId33"/>
    <p:sldId id="788" r:id="rId34"/>
    <p:sldId id="789" r:id="rId35"/>
    <p:sldId id="781" r:id="rId36"/>
    <p:sldId id="784" r:id="rId37"/>
    <p:sldId id="782" r:id="rId38"/>
    <p:sldId id="755" r:id="rId39"/>
    <p:sldId id="723" r:id="rId40"/>
    <p:sldId id="756" r:id="rId41"/>
    <p:sldId id="725" r:id="rId42"/>
    <p:sldId id="740" r:id="rId43"/>
    <p:sldId id="745" r:id="rId44"/>
    <p:sldId id="747" r:id="rId45"/>
    <p:sldId id="748" r:id="rId46"/>
    <p:sldId id="749" r:id="rId47"/>
    <p:sldId id="744" r:id="rId48"/>
    <p:sldId id="742" r:id="rId49"/>
    <p:sldId id="746" r:id="rId50"/>
    <p:sldId id="620" r:id="rId51"/>
    <p:sldId id="278" r:id="rId52"/>
  </p:sldIdLst>
  <p:sldSz cx="10080625" cy="7559675"/>
  <p:notesSz cx="7104063" cy="10234613"/>
  <p:defaultTextStyle>
    <a:defPPr>
      <a:defRPr lang="en-GB"/>
    </a:defPPr>
    <a:lvl1pPr algn="l" defTabSz="457200" rtl="0" fontAlgn="base">
      <a:spcBef>
        <a:spcPct val="0"/>
      </a:spcBef>
      <a:spcAft>
        <a:spcPct val="0"/>
      </a:spcAft>
      <a:defRPr sz="2400" kern="1200">
        <a:solidFill>
          <a:schemeClr val="bg1"/>
        </a:solidFill>
        <a:latin typeface="Arial" panose="020B0604020202020204" pitchFamily="34" charset="0"/>
        <a:ea typeface="msmincho"/>
        <a:cs typeface="msmincho"/>
      </a:defRPr>
    </a:lvl1pPr>
    <a:lvl2pPr marL="742950" indent="-285750" algn="l" defTabSz="457200" rtl="0" fontAlgn="base">
      <a:spcBef>
        <a:spcPct val="0"/>
      </a:spcBef>
      <a:spcAft>
        <a:spcPct val="0"/>
      </a:spcAft>
      <a:defRPr sz="2400" kern="1200">
        <a:solidFill>
          <a:schemeClr val="bg1"/>
        </a:solidFill>
        <a:latin typeface="Arial" panose="020B0604020202020204" pitchFamily="34" charset="0"/>
        <a:ea typeface="msmincho"/>
        <a:cs typeface="msmincho"/>
      </a:defRPr>
    </a:lvl2pPr>
    <a:lvl3pPr marL="1143000" indent="-228600" algn="l" defTabSz="457200" rtl="0" fontAlgn="base">
      <a:spcBef>
        <a:spcPct val="0"/>
      </a:spcBef>
      <a:spcAft>
        <a:spcPct val="0"/>
      </a:spcAft>
      <a:defRPr sz="2400" kern="1200">
        <a:solidFill>
          <a:schemeClr val="bg1"/>
        </a:solidFill>
        <a:latin typeface="Arial" panose="020B0604020202020204" pitchFamily="34" charset="0"/>
        <a:ea typeface="msmincho"/>
        <a:cs typeface="msmincho"/>
      </a:defRPr>
    </a:lvl3pPr>
    <a:lvl4pPr marL="1600200" indent="-228600" algn="l" defTabSz="457200" rtl="0" fontAlgn="base">
      <a:spcBef>
        <a:spcPct val="0"/>
      </a:spcBef>
      <a:spcAft>
        <a:spcPct val="0"/>
      </a:spcAft>
      <a:defRPr sz="2400" kern="1200">
        <a:solidFill>
          <a:schemeClr val="bg1"/>
        </a:solidFill>
        <a:latin typeface="Arial" panose="020B0604020202020204" pitchFamily="34" charset="0"/>
        <a:ea typeface="msmincho"/>
        <a:cs typeface="msmincho"/>
      </a:defRPr>
    </a:lvl4pPr>
    <a:lvl5pPr marL="2057400" indent="-228600" algn="l" defTabSz="457200" rtl="0" fontAlgn="base">
      <a:spcBef>
        <a:spcPct val="0"/>
      </a:spcBef>
      <a:spcAft>
        <a:spcPct val="0"/>
      </a:spcAft>
      <a:defRPr sz="2400" kern="1200">
        <a:solidFill>
          <a:schemeClr val="bg1"/>
        </a:solidFill>
        <a:latin typeface="Arial" panose="020B0604020202020204" pitchFamily="34" charset="0"/>
        <a:ea typeface="msmincho"/>
        <a:cs typeface="msmincho"/>
      </a:defRPr>
    </a:lvl5pPr>
    <a:lvl6pPr marL="2286000" algn="l" defTabSz="914400" rtl="0" eaLnBrk="1" latinLnBrk="0" hangingPunct="1">
      <a:defRPr sz="2400" kern="1200">
        <a:solidFill>
          <a:schemeClr val="bg1"/>
        </a:solidFill>
        <a:latin typeface="Arial" panose="020B0604020202020204" pitchFamily="34" charset="0"/>
        <a:ea typeface="msmincho"/>
        <a:cs typeface="msmincho"/>
      </a:defRPr>
    </a:lvl6pPr>
    <a:lvl7pPr marL="2743200" algn="l" defTabSz="914400" rtl="0" eaLnBrk="1" latinLnBrk="0" hangingPunct="1">
      <a:defRPr sz="2400" kern="1200">
        <a:solidFill>
          <a:schemeClr val="bg1"/>
        </a:solidFill>
        <a:latin typeface="Arial" panose="020B0604020202020204" pitchFamily="34" charset="0"/>
        <a:ea typeface="msmincho"/>
        <a:cs typeface="msmincho"/>
      </a:defRPr>
    </a:lvl7pPr>
    <a:lvl8pPr marL="3200400" algn="l" defTabSz="914400" rtl="0" eaLnBrk="1" latinLnBrk="0" hangingPunct="1">
      <a:defRPr sz="2400" kern="1200">
        <a:solidFill>
          <a:schemeClr val="bg1"/>
        </a:solidFill>
        <a:latin typeface="Arial" panose="020B0604020202020204" pitchFamily="34" charset="0"/>
        <a:ea typeface="msmincho"/>
        <a:cs typeface="msmincho"/>
      </a:defRPr>
    </a:lvl8pPr>
    <a:lvl9pPr marL="3657600" algn="l" defTabSz="914400" rtl="0" eaLnBrk="1" latinLnBrk="0" hangingPunct="1">
      <a:defRPr sz="2400" kern="1200">
        <a:solidFill>
          <a:schemeClr val="bg1"/>
        </a:solidFill>
        <a:latin typeface="Arial" panose="020B0604020202020204" pitchFamily="34" charset="0"/>
        <a:ea typeface="msmincho"/>
        <a:cs typeface="msmincho"/>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757">
          <p15:clr>
            <a:srgbClr val="A4A3A4"/>
          </p15:clr>
        </p15:guide>
        <p15:guide id="2" pos="203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000066"/>
    <a:srgbClr val="003366"/>
    <a:srgbClr val="9900FF"/>
    <a:srgbClr val="003399"/>
    <a:srgbClr val="0000CC"/>
    <a:srgbClr val="996633"/>
    <a:srgbClr val="663300"/>
    <a:srgbClr val="3333FF"/>
    <a:srgbClr val="FF9900"/>
    <a:srgbClr val="FFCC6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107" autoAdjust="0"/>
    <p:restoredTop sz="83784" autoAdjust="0"/>
  </p:normalViewPr>
  <p:slideViewPr>
    <p:cSldViewPr>
      <p:cViewPr>
        <p:scale>
          <a:sx n="50" d="100"/>
          <a:sy n="50" d="100"/>
        </p:scale>
        <p:origin x="-1608" y="4"/>
      </p:cViewPr>
      <p:guideLst>
        <p:guide orient="horz" pos="2160"/>
        <p:guide pos="2880"/>
      </p:guideLst>
    </p:cSldViewPr>
  </p:slideViewPr>
  <p:outlineViewPr>
    <p:cViewPr varScale="1">
      <p:scale>
        <a:sx n="170" d="200"/>
        <a:sy n="170" d="200"/>
      </p:scale>
      <p:origin x="0" y="63216"/>
    </p:cViewPr>
  </p:outlineViewPr>
  <p:notesTextViewPr>
    <p:cViewPr>
      <p:scale>
        <a:sx n="100" d="100"/>
        <a:sy n="100" d="100"/>
      </p:scale>
      <p:origin x="0" y="0"/>
    </p:cViewPr>
  </p:notesTextViewPr>
  <p:notesViewPr>
    <p:cSldViewPr>
      <p:cViewPr varScale="1">
        <p:scale>
          <a:sx n="59" d="100"/>
          <a:sy n="59" d="100"/>
        </p:scale>
        <p:origin x="-1752" y="-72"/>
      </p:cViewPr>
      <p:guideLst>
        <p:guide orient="horz" pos="2757"/>
        <p:guide pos="203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8770" name="AutoShape 1">
            <a:extLst>
              <a:ext uri="{FF2B5EF4-FFF2-40B4-BE49-F238E27FC236}">
                <a16:creationId xmlns="" xmlns:a16="http://schemas.microsoft.com/office/drawing/2014/main" id="{07318CC0-3704-4B70-BEB1-C4CA44F7C30B}"/>
              </a:ext>
            </a:extLst>
          </p:cNvPr>
          <p:cNvSpPr>
            <a:spLocks noChangeArrowheads="1"/>
          </p:cNvSpPr>
          <p:nvPr/>
        </p:nvSpPr>
        <p:spPr bwMode="auto">
          <a:xfrm>
            <a:off x="0" y="0"/>
            <a:ext cx="7104063" cy="10234613"/>
          </a:xfrm>
          <a:prstGeom prst="roundRect">
            <a:avLst>
              <a:gd name="adj" fmla="val 19"/>
            </a:avLst>
          </a:prstGeom>
          <a:solidFill>
            <a:srgbClr val="FFFFFF"/>
          </a:solidFill>
          <a:ln>
            <a:noFill/>
          </a:ln>
          <a:extLst>
            <a:ext uri="{91240B29-F687-4F45-9708-019B960494DF}">
              <a14:hiddenLine xmlns="" xmlns:a14="http://schemas.microsoft.com/office/drawing/2010/main" w="9360" cap="sq">
                <a:solidFill>
                  <a:srgbClr val="000000"/>
                </a:solidFill>
                <a:miter lim="800000"/>
                <a:headEnd/>
                <a:tailEnd/>
              </a14:hiddenLine>
            </a:ext>
          </a:extLst>
        </p:spPr>
        <p:txBody>
          <a:bodyPr wrap="none" lIns="86859" tIns="43429" rIns="86859" bIns="43429" anchor="ctr"/>
          <a:lstStyle/>
          <a:p>
            <a:pPr hangingPunct="0">
              <a:lnSpc>
                <a:spcPct val="93000"/>
              </a:lnSpc>
              <a:buClr>
                <a:srgbClr val="000000"/>
              </a:buClr>
              <a:buSzPct val="100000"/>
              <a:buFont typeface="Times New Roman" panose="02020603050405020304" pitchFamily="18" charset="0"/>
              <a:buNone/>
            </a:pPr>
            <a:endParaRPr lang="en-US" altLang="en-US" dirty="0"/>
          </a:p>
        </p:txBody>
      </p:sp>
      <p:sp>
        <p:nvSpPr>
          <p:cNvPr id="288771" name="AutoShape 2">
            <a:extLst>
              <a:ext uri="{FF2B5EF4-FFF2-40B4-BE49-F238E27FC236}">
                <a16:creationId xmlns="" xmlns:a16="http://schemas.microsoft.com/office/drawing/2014/main" id="{C684970E-5E55-44F8-91BA-4D1582E12F6A}"/>
              </a:ext>
            </a:extLst>
          </p:cNvPr>
          <p:cNvSpPr>
            <a:spLocks noChangeArrowheads="1"/>
          </p:cNvSpPr>
          <p:nvPr/>
        </p:nvSpPr>
        <p:spPr bwMode="auto">
          <a:xfrm>
            <a:off x="0" y="0"/>
            <a:ext cx="7104063" cy="10234613"/>
          </a:xfrm>
          <a:prstGeom prst="roundRect">
            <a:avLst>
              <a:gd name="adj" fmla="val 19"/>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86859" tIns="43429" rIns="86859" bIns="43429" anchor="ctr"/>
          <a:lstStyle/>
          <a:p>
            <a:pPr hangingPunct="0">
              <a:lnSpc>
                <a:spcPct val="93000"/>
              </a:lnSpc>
              <a:buClr>
                <a:srgbClr val="000000"/>
              </a:buClr>
              <a:buSzPct val="100000"/>
              <a:buFont typeface="Times New Roman" panose="02020603050405020304" pitchFamily="18" charset="0"/>
              <a:buNone/>
            </a:pPr>
            <a:endParaRPr lang="en-US" altLang="en-US" dirty="0"/>
          </a:p>
        </p:txBody>
      </p:sp>
      <p:sp>
        <p:nvSpPr>
          <p:cNvPr id="288772" name="AutoShape 3">
            <a:extLst>
              <a:ext uri="{FF2B5EF4-FFF2-40B4-BE49-F238E27FC236}">
                <a16:creationId xmlns="" xmlns:a16="http://schemas.microsoft.com/office/drawing/2014/main" id="{F04E9D19-1D37-4661-B3CC-0FF6DBDFDB53}"/>
              </a:ext>
            </a:extLst>
          </p:cNvPr>
          <p:cNvSpPr>
            <a:spLocks noChangeArrowheads="1"/>
          </p:cNvSpPr>
          <p:nvPr/>
        </p:nvSpPr>
        <p:spPr bwMode="auto">
          <a:xfrm>
            <a:off x="0" y="0"/>
            <a:ext cx="7104063" cy="10234613"/>
          </a:xfrm>
          <a:prstGeom prst="roundRect">
            <a:avLst>
              <a:gd name="adj" fmla="val 19"/>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86859" tIns="43429" rIns="86859" bIns="43429" anchor="ctr"/>
          <a:lstStyle/>
          <a:p>
            <a:pPr hangingPunct="0">
              <a:lnSpc>
                <a:spcPct val="93000"/>
              </a:lnSpc>
              <a:buClr>
                <a:srgbClr val="000000"/>
              </a:buClr>
              <a:buSzPct val="100000"/>
              <a:buFont typeface="Times New Roman" panose="02020603050405020304" pitchFamily="18" charset="0"/>
              <a:buNone/>
            </a:pPr>
            <a:endParaRPr lang="en-US" altLang="en-US" dirty="0"/>
          </a:p>
        </p:txBody>
      </p:sp>
      <p:sp>
        <p:nvSpPr>
          <p:cNvPr id="288773" name="AutoShape 4">
            <a:extLst>
              <a:ext uri="{FF2B5EF4-FFF2-40B4-BE49-F238E27FC236}">
                <a16:creationId xmlns="" xmlns:a16="http://schemas.microsoft.com/office/drawing/2014/main" id="{B3A95D46-863E-41CE-BE16-9A4B7E25077D}"/>
              </a:ext>
            </a:extLst>
          </p:cNvPr>
          <p:cNvSpPr>
            <a:spLocks noChangeArrowheads="1"/>
          </p:cNvSpPr>
          <p:nvPr/>
        </p:nvSpPr>
        <p:spPr bwMode="auto">
          <a:xfrm>
            <a:off x="0" y="0"/>
            <a:ext cx="7104063" cy="10234613"/>
          </a:xfrm>
          <a:prstGeom prst="roundRect">
            <a:avLst>
              <a:gd name="adj" fmla="val 19"/>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86859" tIns="43429" rIns="86859" bIns="43429" anchor="ctr"/>
          <a:lstStyle/>
          <a:p>
            <a:pPr hangingPunct="0">
              <a:lnSpc>
                <a:spcPct val="93000"/>
              </a:lnSpc>
              <a:buClr>
                <a:srgbClr val="000000"/>
              </a:buClr>
              <a:buSzPct val="100000"/>
              <a:buFont typeface="Times New Roman" panose="02020603050405020304" pitchFamily="18" charset="0"/>
              <a:buNone/>
            </a:pPr>
            <a:endParaRPr lang="en-US" altLang="en-US" dirty="0"/>
          </a:p>
        </p:txBody>
      </p:sp>
      <p:sp>
        <p:nvSpPr>
          <p:cNvPr id="288774" name="AutoShape 5">
            <a:extLst>
              <a:ext uri="{FF2B5EF4-FFF2-40B4-BE49-F238E27FC236}">
                <a16:creationId xmlns="" xmlns:a16="http://schemas.microsoft.com/office/drawing/2014/main" id="{64C8B515-983C-47AF-A356-538F314A636E}"/>
              </a:ext>
            </a:extLst>
          </p:cNvPr>
          <p:cNvSpPr>
            <a:spLocks noChangeArrowheads="1"/>
          </p:cNvSpPr>
          <p:nvPr/>
        </p:nvSpPr>
        <p:spPr bwMode="auto">
          <a:xfrm>
            <a:off x="0" y="0"/>
            <a:ext cx="7104063" cy="10234613"/>
          </a:xfrm>
          <a:prstGeom prst="roundRect">
            <a:avLst>
              <a:gd name="adj" fmla="val 19"/>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86859" tIns="43429" rIns="86859" bIns="43429" anchor="ctr"/>
          <a:lstStyle/>
          <a:p>
            <a:pPr hangingPunct="0">
              <a:lnSpc>
                <a:spcPct val="93000"/>
              </a:lnSpc>
              <a:buClr>
                <a:srgbClr val="000000"/>
              </a:buClr>
              <a:buSzPct val="100000"/>
              <a:buFont typeface="Times New Roman" panose="02020603050405020304" pitchFamily="18" charset="0"/>
              <a:buNone/>
            </a:pPr>
            <a:endParaRPr lang="en-US" altLang="en-US" dirty="0"/>
          </a:p>
        </p:txBody>
      </p:sp>
      <p:sp>
        <p:nvSpPr>
          <p:cNvPr id="288775" name="AutoShape 6">
            <a:extLst>
              <a:ext uri="{FF2B5EF4-FFF2-40B4-BE49-F238E27FC236}">
                <a16:creationId xmlns="" xmlns:a16="http://schemas.microsoft.com/office/drawing/2014/main" id="{6E5F1CCC-4D12-4143-9D28-3D7EC17886AB}"/>
              </a:ext>
            </a:extLst>
          </p:cNvPr>
          <p:cNvSpPr>
            <a:spLocks noChangeArrowheads="1"/>
          </p:cNvSpPr>
          <p:nvPr/>
        </p:nvSpPr>
        <p:spPr bwMode="auto">
          <a:xfrm>
            <a:off x="0" y="0"/>
            <a:ext cx="7104063" cy="10234613"/>
          </a:xfrm>
          <a:prstGeom prst="roundRect">
            <a:avLst>
              <a:gd name="adj" fmla="val 19"/>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86859" tIns="43429" rIns="86859" bIns="43429" anchor="ctr"/>
          <a:lstStyle/>
          <a:p>
            <a:pPr hangingPunct="0">
              <a:lnSpc>
                <a:spcPct val="93000"/>
              </a:lnSpc>
              <a:buClr>
                <a:srgbClr val="000000"/>
              </a:buClr>
              <a:buSzPct val="100000"/>
              <a:buFont typeface="Times New Roman" panose="02020603050405020304" pitchFamily="18" charset="0"/>
              <a:buNone/>
            </a:pPr>
            <a:endParaRPr lang="en-US" altLang="en-US" dirty="0"/>
          </a:p>
        </p:txBody>
      </p:sp>
      <p:sp>
        <p:nvSpPr>
          <p:cNvPr id="288776" name="AutoShape 7">
            <a:extLst>
              <a:ext uri="{FF2B5EF4-FFF2-40B4-BE49-F238E27FC236}">
                <a16:creationId xmlns="" xmlns:a16="http://schemas.microsoft.com/office/drawing/2014/main" id="{9DB24A78-4806-4E98-93B4-49CAD50FFC9D}"/>
              </a:ext>
            </a:extLst>
          </p:cNvPr>
          <p:cNvSpPr>
            <a:spLocks noChangeArrowheads="1"/>
          </p:cNvSpPr>
          <p:nvPr/>
        </p:nvSpPr>
        <p:spPr bwMode="auto">
          <a:xfrm>
            <a:off x="0" y="0"/>
            <a:ext cx="7104063" cy="10234613"/>
          </a:xfrm>
          <a:prstGeom prst="roundRect">
            <a:avLst>
              <a:gd name="adj" fmla="val 19"/>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86859" tIns="43429" rIns="86859" bIns="43429" anchor="ctr"/>
          <a:lstStyle/>
          <a:p>
            <a:pPr hangingPunct="0">
              <a:lnSpc>
                <a:spcPct val="93000"/>
              </a:lnSpc>
              <a:buClr>
                <a:srgbClr val="000000"/>
              </a:buClr>
              <a:buSzPct val="100000"/>
              <a:buFont typeface="Times New Roman" panose="02020603050405020304" pitchFamily="18" charset="0"/>
              <a:buNone/>
            </a:pPr>
            <a:endParaRPr lang="en-US" altLang="en-US" dirty="0"/>
          </a:p>
        </p:txBody>
      </p:sp>
      <p:sp>
        <p:nvSpPr>
          <p:cNvPr id="288777" name="AutoShape 8">
            <a:extLst>
              <a:ext uri="{FF2B5EF4-FFF2-40B4-BE49-F238E27FC236}">
                <a16:creationId xmlns="" xmlns:a16="http://schemas.microsoft.com/office/drawing/2014/main" id="{79BC0946-D433-4860-900D-3BFC53E30B5B}"/>
              </a:ext>
            </a:extLst>
          </p:cNvPr>
          <p:cNvSpPr>
            <a:spLocks noChangeArrowheads="1"/>
          </p:cNvSpPr>
          <p:nvPr/>
        </p:nvSpPr>
        <p:spPr bwMode="auto">
          <a:xfrm>
            <a:off x="0" y="0"/>
            <a:ext cx="7104063" cy="10234613"/>
          </a:xfrm>
          <a:prstGeom prst="roundRect">
            <a:avLst>
              <a:gd name="adj" fmla="val 19"/>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86859" tIns="43429" rIns="86859" bIns="43429" anchor="ctr"/>
          <a:lstStyle/>
          <a:p>
            <a:pPr hangingPunct="0">
              <a:lnSpc>
                <a:spcPct val="93000"/>
              </a:lnSpc>
              <a:buClr>
                <a:srgbClr val="000000"/>
              </a:buClr>
              <a:buSzPct val="100000"/>
              <a:buFont typeface="Times New Roman" panose="02020603050405020304" pitchFamily="18" charset="0"/>
              <a:buNone/>
            </a:pPr>
            <a:endParaRPr lang="en-US" altLang="en-US" dirty="0"/>
          </a:p>
        </p:txBody>
      </p:sp>
      <p:sp>
        <p:nvSpPr>
          <p:cNvPr id="288778" name="Rectangle 9">
            <a:extLst>
              <a:ext uri="{FF2B5EF4-FFF2-40B4-BE49-F238E27FC236}">
                <a16:creationId xmlns="" xmlns:a16="http://schemas.microsoft.com/office/drawing/2014/main" id="{388F7CD7-B185-446C-BD8D-03590B6DA58A}"/>
              </a:ext>
            </a:extLst>
          </p:cNvPr>
          <p:cNvSpPr>
            <a:spLocks noGrp="1" noRot="1" noChangeAspect="1" noChangeArrowheads="1"/>
          </p:cNvSpPr>
          <p:nvPr>
            <p:ph type="sldImg"/>
          </p:nvPr>
        </p:nvSpPr>
        <p:spPr bwMode="auto">
          <a:xfrm>
            <a:off x="995363" y="777875"/>
            <a:ext cx="5099050" cy="3824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sp>
      <p:sp>
        <p:nvSpPr>
          <p:cNvPr id="4106" name="Rectangle 10">
            <a:extLst>
              <a:ext uri="{FF2B5EF4-FFF2-40B4-BE49-F238E27FC236}">
                <a16:creationId xmlns="" xmlns:a16="http://schemas.microsoft.com/office/drawing/2014/main" id="{304148C2-A616-416D-8A52-AF6C992F0DF5}"/>
              </a:ext>
            </a:extLst>
          </p:cNvPr>
          <p:cNvSpPr>
            <a:spLocks noGrp="1" noChangeArrowheads="1"/>
          </p:cNvSpPr>
          <p:nvPr>
            <p:ph type="body"/>
          </p:nvPr>
        </p:nvSpPr>
        <p:spPr bwMode="auto">
          <a:xfrm>
            <a:off x="709613" y="4860925"/>
            <a:ext cx="5670550" cy="4592638"/>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107" name="Rectangle 11">
            <a:extLst>
              <a:ext uri="{FF2B5EF4-FFF2-40B4-BE49-F238E27FC236}">
                <a16:creationId xmlns="" xmlns:a16="http://schemas.microsoft.com/office/drawing/2014/main" id="{36A6532B-3BF0-4B1D-A235-4A5E361C879E}"/>
              </a:ext>
            </a:extLst>
          </p:cNvPr>
          <p:cNvSpPr>
            <a:spLocks noGrp="1" noChangeArrowheads="1"/>
          </p:cNvSpPr>
          <p:nvPr>
            <p:ph type="hdr"/>
          </p:nvPr>
        </p:nvSpPr>
        <p:spPr bwMode="auto">
          <a:xfrm>
            <a:off x="0" y="0"/>
            <a:ext cx="3070225" cy="498475"/>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eaLnBrk="1" hangingPunct="0">
              <a:lnSpc>
                <a:spcPct val="95000"/>
              </a:lnSpc>
              <a:buClrTx/>
              <a:buSzPct val="100000"/>
              <a:buFontTx/>
              <a:buNone/>
              <a:tabLst>
                <a:tab pos="687633" algn="l"/>
                <a:tab pos="1375265" algn="l"/>
                <a:tab pos="2062898" algn="l"/>
                <a:tab pos="2750530" algn="l"/>
              </a:tabLst>
              <a:defRPr sz="1300">
                <a:solidFill>
                  <a:srgbClr val="FFFFFF"/>
                </a:solidFill>
                <a:latin typeface="Times New Roman" pitchFamily="16" charset="0"/>
                <a:ea typeface="Lucida Sans Unicode" charset="0"/>
                <a:cs typeface="Lucida Sans Unicode" charset="0"/>
              </a:defRPr>
            </a:lvl1pPr>
          </a:lstStyle>
          <a:p>
            <a:pPr>
              <a:defRPr/>
            </a:pPr>
            <a:endParaRPr lang="en-US" dirty="0"/>
          </a:p>
        </p:txBody>
      </p:sp>
      <p:sp>
        <p:nvSpPr>
          <p:cNvPr id="4108" name="Rectangle 12">
            <a:extLst>
              <a:ext uri="{FF2B5EF4-FFF2-40B4-BE49-F238E27FC236}">
                <a16:creationId xmlns="" xmlns:a16="http://schemas.microsoft.com/office/drawing/2014/main" id="{E22CD4AC-D4B0-4B35-AE73-98B4B5D9050F}"/>
              </a:ext>
            </a:extLst>
          </p:cNvPr>
          <p:cNvSpPr>
            <a:spLocks noGrp="1" noChangeArrowheads="1"/>
          </p:cNvSpPr>
          <p:nvPr>
            <p:ph type="dt"/>
          </p:nvPr>
        </p:nvSpPr>
        <p:spPr bwMode="auto">
          <a:xfrm>
            <a:off x="4021138" y="0"/>
            <a:ext cx="3070225" cy="498475"/>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gn="r" eaLnBrk="1" hangingPunct="0">
              <a:lnSpc>
                <a:spcPct val="95000"/>
              </a:lnSpc>
              <a:buClrTx/>
              <a:buSzPct val="100000"/>
              <a:buFontTx/>
              <a:buNone/>
              <a:tabLst>
                <a:tab pos="687633" algn="l"/>
                <a:tab pos="1375265" algn="l"/>
                <a:tab pos="2062898" algn="l"/>
                <a:tab pos="2750530" algn="l"/>
              </a:tabLst>
              <a:defRPr sz="1300">
                <a:solidFill>
                  <a:srgbClr val="FFFFFF"/>
                </a:solidFill>
                <a:latin typeface="Times New Roman" pitchFamily="16" charset="0"/>
                <a:ea typeface="Lucida Sans Unicode" charset="0"/>
                <a:cs typeface="Lucida Sans Unicode" charset="0"/>
              </a:defRPr>
            </a:lvl1pPr>
          </a:lstStyle>
          <a:p>
            <a:pPr>
              <a:defRPr/>
            </a:pPr>
            <a:endParaRPr lang="en-US" dirty="0"/>
          </a:p>
        </p:txBody>
      </p:sp>
      <p:sp>
        <p:nvSpPr>
          <p:cNvPr id="4109" name="Rectangle 13">
            <a:extLst>
              <a:ext uri="{FF2B5EF4-FFF2-40B4-BE49-F238E27FC236}">
                <a16:creationId xmlns="" xmlns:a16="http://schemas.microsoft.com/office/drawing/2014/main" id="{4EB02E06-62FA-46D8-A149-D4A0C7608F7B}"/>
              </a:ext>
            </a:extLst>
          </p:cNvPr>
          <p:cNvSpPr>
            <a:spLocks noGrp="1" noChangeArrowheads="1"/>
          </p:cNvSpPr>
          <p:nvPr>
            <p:ph type="ftr"/>
          </p:nvPr>
        </p:nvSpPr>
        <p:spPr bwMode="auto">
          <a:xfrm>
            <a:off x="0" y="9720263"/>
            <a:ext cx="3070225" cy="498475"/>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eaLnBrk="1" hangingPunct="0">
              <a:lnSpc>
                <a:spcPct val="95000"/>
              </a:lnSpc>
              <a:buClrTx/>
              <a:buSzPct val="100000"/>
              <a:buFontTx/>
              <a:buNone/>
              <a:tabLst>
                <a:tab pos="687633" algn="l"/>
                <a:tab pos="1375265" algn="l"/>
                <a:tab pos="2062898" algn="l"/>
                <a:tab pos="2750530" algn="l"/>
              </a:tabLst>
              <a:defRPr sz="1300">
                <a:solidFill>
                  <a:srgbClr val="FFFFFF"/>
                </a:solidFill>
                <a:latin typeface="Times New Roman" pitchFamily="16" charset="0"/>
                <a:ea typeface="Lucida Sans Unicode" charset="0"/>
                <a:cs typeface="Lucida Sans Unicode" charset="0"/>
              </a:defRPr>
            </a:lvl1pPr>
          </a:lstStyle>
          <a:p>
            <a:pPr>
              <a:defRPr/>
            </a:pPr>
            <a:endParaRPr lang="en-US" dirty="0"/>
          </a:p>
        </p:txBody>
      </p:sp>
      <p:sp>
        <p:nvSpPr>
          <p:cNvPr id="4110" name="Rectangle 14">
            <a:extLst>
              <a:ext uri="{FF2B5EF4-FFF2-40B4-BE49-F238E27FC236}">
                <a16:creationId xmlns="" xmlns:a16="http://schemas.microsoft.com/office/drawing/2014/main" id="{806C4994-4A54-454D-BAAA-272C0BE21F89}"/>
              </a:ext>
            </a:extLst>
          </p:cNvPr>
          <p:cNvSpPr>
            <a:spLocks noGrp="1" noChangeArrowheads="1"/>
          </p:cNvSpPr>
          <p:nvPr>
            <p:ph type="sldNum"/>
          </p:nvPr>
        </p:nvSpPr>
        <p:spPr bwMode="auto">
          <a:xfrm>
            <a:off x="4021138" y="9720263"/>
            <a:ext cx="3070225" cy="498475"/>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algn="r" hangingPunct="0">
              <a:lnSpc>
                <a:spcPct val="95000"/>
              </a:lnSpc>
              <a:buSzPct val="100000"/>
              <a:tabLst>
                <a:tab pos="687388" algn="l"/>
                <a:tab pos="1374775" algn="l"/>
                <a:tab pos="2062163" algn="l"/>
                <a:tab pos="2749550" algn="l"/>
              </a:tabLst>
              <a:defRPr sz="1300">
                <a:solidFill>
                  <a:srgbClr val="FFFFFF"/>
                </a:solidFill>
                <a:latin typeface="Times New Roman" panose="02020603050405020304" pitchFamily="18" charset="0"/>
                <a:cs typeface="Lucida Sans Unicode" panose="020B0602030504020204" pitchFamily="34" charset="0"/>
              </a:defRPr>
            </a:lvl1pPr>
          </a:lstStyle>
          <a:p>
            <a:fld id="{51507B85-1993-4839-943D-07120A3EBA9E}" type="slidenum">
              <a:rPr lang="en-US" altLang="en-US"/>
              <a:pPr/>
              <a:t>‹#›</a:t>
            </a:fld>
            <a:endParaRPr lang="en-US" altLang="en-US" dirty="0"/>
          </a:p>
        </p:txBody>
      </p:sp>
    </p:spTree>
    <p:extLst>
      <p:ext uri="{BB962C8B-B14F-4D97-AF65-F5344CB8AC3E}">
        <p14:creationId xmlns="" xmlns:p14="http://schemas.microsoft.com/office/powerpoint/2010/main" val="143990552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9794" name="Rectangle 9">
            <a:extLst>
              <a:ext uri="{FF2B5EF4-FFF2-40B4-BE49-F238E27FC236}">
                <a16:creationId xmlns="" xmlns:a16="http://schemas.microsoft.com/office/drawing/2014/main" id="{BC4C952E-CEF3-4D1A-9ED2-6B596565D9A7}"/>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defTabSz="455613" eaLnBrk="0" hangingPunct="0">
              <a:spcBef>
                <a:spcPct val="30000"/>
              </a:spcBef>
              <a:buClr>
                <a:srgbClr val="000000"/>
              </a:buClr>
              <a:buSzPct val="100000"/>
              <a:buFont typeface="Times New Roman" panose="02020603050405020304" pitchFamily="18" charset="0"/>
              <a:tabLst>
                <a:tab pos="650875" algn="l"/>
                <a:tab pos="1303338" algn="l"/>
                <a:tab pos="1955800" algn="l"/>
                <a:tab pos="2609850" algn="l"/>
              </a:tabLst>
              <a:defRPr sz="1200">
                <a:solidFill>
                  <a:srgbClr val="000000"/>
                </a:solidFill>
                <a:latin typeface="Times New Roman" panose="02020603050405020304" pitchFamily="18" charset="0"/>
              </a:defRPr>
            </a:lvl1pPr>
            <a:lvl2pPr defTabSz="455613" eaLnBrk="0" hangingPunct="0">
              <a:spcBef>
                <a:spcPct val="30000"/>
              </a:spcBef>
              <a:buClr>
                <a:srgbClr val="000000"/>
              </a:buClr>
              <a:buSzPct val="100000"/>
              <a:buFont typeface="Times New Roman" panose="02020603050405020304" pitchFamily="18" charset="0"/>
              <a:tabLst>
                <a:tab pos="650875" algn="l"/>
                <a:tab pos="1303338" algn="l"/>
                <a:tab pos="1955800" algn="l"/>
                <a:tab pos="2609850" algn="l"/>
              </a:tabLst>
              <a:defRPr sz="1200">
                <a:solidFill>
                  <a:srgbClr val="000000"/>
                </a:solidFill>
                <a:latin typeface="Times New Roman" panose="02020603050405020304" pitchFamily="18" charset="0"/>
              </a:defRPr>
            </a:lvl2pPr>
            <a:lvl3pPr defTabSz="455613" eaLnBrk="0" hangingPunct="0">
              <a:spcBef>
                <a:spcPct val="30000"/>
              </a:spcBef>
              <a:buClr>
                <a:srgbClr val="000000"/>
              </a:buClr>
              <a:buSzPct val="100000"/>
              <a:buFont typeface="Times New Roman" panose="02020603050405020304" pitchFamily="18" charset="0"/>
              <a:tabLst>
                <a:tab pos="650875" algn="l"/>
                <a:tab pos="1303338" algn="l"/>
                <a:tab pos="1955800" algn="l"/>
                <a:tab pos="2609850" algn="l"/>
              </a:tabLst>
              <a:defRPr sz="1200">
                <a:solidFill>
                  <a:srgbClr val="000000"/>
                </a:solidFill>
                <a:latin typeface="Times New Roman" panose="02020603050405020304" pitchFamily="18" charset="0"/>
              </a:defRPr>
            </a:lvl3pPr>
            <a:lvl4pPr defTabSz="455613" eaLnBrk="0" hangingPunct="0">
              <a:spcBef>
                <a:spcPct val="30000"/>
              </a:spcBef>
              <a:buClr>
                <a:srgbClr val="000000"/>
              </a:buClr>
              <a:buSzPct val="100000"/>
              <a:buFont typeface="Times New Roman" panose="02020603050405020304" pitchFamily="18" charset="0"/>
              <a:tabLst>
                <a:tab pos="650875" algn="l"/>
                <a:tab pos="1303338" algn="l"/>
                <a:tab pos="1955800" algn="l"/>
                <a:tab pos="2609850" algn="l"/>
              </a:tabLst>
              <a:defRPr sz="1200">
                <a:solidFill>
                  <a:srgbClr val="000000"/>
                </a:solidFill>
                <a:latin typeface="Times New Roman" panose="02020603050405020304" pitchFamily="18" charset="0"/>
              </a:defRPr>
            </a:lvl4pPr>
            <a:lvl5pPr defTabSz="455613" eaLnBrk="0" hangingPunct="0">
              <a:spcBef>
                <a:spcPct val="30000"/>
              </a:spcBef>
              <a:buClr>
                <a:srgbClr val="000000"/>
              </a:buClr>
              <a:buSzPct val="100000"/>
              <a:buFont typeface="Times New Roman" panose="02020603050405020304" pitchFamily="18" charset="0"/>
              <a:tabLst>
                <a:tab pos="650875" algn="l"/>
                <a:tab pos="1303338" algn="l"/>
                <a:tab pos="1955800" algn="l"/>
                <a:tab pos="2609850" algn="l"/>
              </a:tabLst>
              <a:defRPr sz="1200">
                <a:solidFill>
                  <a:srgbClr val="000000"/>
                </a:solidFill>
                <a:latin typeface="Times New Roman" panose="02020603050405020304" pitchFamily="18" charset="0"/>
              </a:defRPr>
            </a:lvl5pPr>
            <a:lvl6pPr marL="25146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50875" algn="l"/>
                <a:tab pos="1303338" algn="l"/>
                <a:tab pos="1955800" algn="l"/>
                <a:tab pos="2609850" algn="l"/>
              </a:tabLst>
              <a:defRPr sz="1200">
                <a:solidFill>
                  <a:srgbClr val="000000"/>
                </a:solidFill>
                <a:latin typeface="Times New Roman" panose="02020603050405020304" pitchFamily="18" charset="0"/>
              </a:defRPr>
            </a:lvl6pPr>
            <a:lvl7pPr marL="29718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50875" algn="l"/>
                <a:tab pos="1303338" algn="l"/>
                <a:tab pos="1955800" algn="l"/>
                <a:tab pos="2609850" algn="l"/>
              </a:tabLst>
              <a:defRPr sz="1200">
                <a:solidFill>
                  <a:srgbClr val="000000"/>
                </a:solidFill>
                <a:latin typeface="Times New Roman" panose="02020603050405020304" pitchFamily="18" charset="0"/>
              </a:defRPr>
            </a:lvl7pPr>
            <a:lvl8pPr marL="34290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50875" algn="l"/>
                <a:tab pos="1303338" algn="l"/>
                <a:tab pos="1955800" algn="l"/>
                <a:tab pos="2609850" algn="l"/>
              </a:tabLst>
              <a:defRPr sz="1200">
                <a:solidFill>
                  <a:srgbClr val="000000"/>
                </a:solidFill>
                <a:latin typeface="Times New Roman" panose="02020603050405020304" pitchFamily="18" charset="0"/>
              </a:defRPr>
            </a:lvl8pPr>
            <a:lvl9pPr marL="38862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50875" algn="l"/>
                <a:tab pos="1303338" algn="l"/>
                <a:tab pos="1955800" algn="l"/>
                <a:tab pos="2609850" algn="l"/>
              </a:tabLst>
              <a:defRPr sz="1200">
                <a:solidFill>
                  <a:srgbClr val="000000"/>
                </a:solidFill>
                <a:latin typeface="Times New Roman" panose="02020603050405020304" pitchFamily="18" charset="0"/>
              </a:defRPr>
            </a:lvl9pPr>
          </a:lstStyle>
          <a:p>
            <a:pPr eaLnBrk="1">
              <a:spcBef>
                <a:spcPct val="0"/>
              </a:spcBef>
              <a:buClrTx/>
              <a:buFontTx/>
              <a:buNone/>
            </a:pPr>
            <a:fld id="{785F4017-427A-4320-B2B6-6BC59F02D36A}" type="slidenum">
              <a:rPr lang="en-US" altLang="en-US">
                <a:solidFill>
                  <a:srgbClr val="FFFFFF"/>
                </a:solidFill>
              </a:rPr>
              <a:pPr eaLnBrk="1">
                <a:spcBef>
                  <a:spcPct val="0"/>
                </a:spcBef>
                <a:buClrTx/>
                <a:buFontTx/>
                <a:buNone/>
              </a:pPr>
              <a:t>1</a:t>
            </a:fld>
            <a:endParaRPr lang="en-US" altLang="en-US" dirty="0">
              <a:solidFill>
                <a:srgbClr val="FFFFFF"/>
              </a:solidFill>
            </a:endParaRPr>
          </a:p>
        </p:txBody>
      </p:sp>
      <p:sp>
        <p:nvSpPr>
          <p:cNvPr id="289795" name="Rectangle 1">
            <a:extLst>
              <a:ext uri="{FF2B5EF4-FFF2-40B4-BE49-F238E27FC236}">
                <a16:creationId xmlns="" xmlns:a16="http://schemas.microsoft.com/office/drawing/2014/main" id="{FF35A2E4-9159-435C-9968-72033A53C38A}"/>
              </a:ext>
            </a:extLst>
          </p:cNvPr>
          <p:cNvSpPr>
            <a:spLocks noGrp="1" noRot="1" noChangeAspect="1" noChangeArrowheads="1" noTextEdit="1"/>
          </p:cNvSpPr>
          <p:nvPr>
            <p:ph type="sldImg"/>
          </p:nvPr>
        </p:nvSpPr>
        <p:spPr>
          <a:xfrm>
            <a:off x="887413" y="744538"/>
            <a:ext cx="4897437" cy="3673475"/>
          </a:xfrm>
          <a:solidFill>
            <a:srgbClr val="FFFFFF"/>
          </a:solidFill>
          <a:ln>
            <a:solidFill>
              <a:srgbClr val="000000"/>
            </a:solidFill>
            <a:miter lim="800000"/>
            <a:headEnd/>
            <a:tailEnd/>
          </a:ln>
        </p:spPr>
      </p:sp>
      <p:sp>
        <p:nvSpPr>
          <p:cNvPr id="289796" name="Rectangle 2">
            <a:extLst>
              <a:ext uri="{FF2B5EF4-FFF2-40B4-BE49-F238E27FC236}">
                <a16:creationId xmlns="" xmlns:a16="http://schemas.microsoft.com/office/drawing/2014/main" id="{6DC88B47-405A-4D2D-BB87-2D7F52351B9D}"/>
              </a:ext>
            </a:extLst>
          </p:cNvPr>
          <p:cNvSpPr>
            <a:spLocks noGrp="1" noChangeArrowheads="1"/>
          </p:cNvSpPr>
          <p:nvPr>
            <p:ph type="body" idx="1"/>
          </p:nvPr>
        </p:nvSpPr>
        <p:spPr>
          <a:xfrm>
            <a:off x="666750" y="4652963"/>
            <a:ext cx="5340350" cy="440848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IN" sz="1200" i="1" kern="1200" dirty="0" smtClean="0">
                <a:solidFill>
                  <a:srgbClr val="000000"/>
                </a:solidFill>
                <a:latin typeface="Times New Roman" pitchFamily="16" charset="0"/>
                <a:ea typeface="+mn-ea"/>
                <a:cs typeface="+mn-cs"/>
              </a:rPr>
              <a:t>Myself </a:t>
            </a:r>
            <a:r>
              <a:rPr lang="en-IN" sz="1200" b="1" i="1" kern="1200" dirty="0" smtClean="0">
                <a:solidFill>
                  <a:srgbClr val="000000"/>
                </a:solidFill>
                <a:latin typeface="Times New Roman" pitchFamily="16" charset="0"/>
                <a:ea typeface="+mn-ea"/>
                <a:cs typeface="+mn-cs"/>
              </a:rPr>
              <a:t>Amrit Chhetri</a:t>
            </a:r>
            <a:r>
              <a:rPr lang="en-IN" sz="1200" i="1" kern="1200" dirty="0" smtClean="0">
                <a:solidFill>
                  <a:srgbClr val="000000"/>
                </a:solidFill>
                <a:latin typeface="Times New Roman" pitchFamily="16" charset="0"/>
                <a:ea typeface="+mn-ea"/>
                <a:cs typeface="+mn-cs"/>
              </a:rPr>
              <a:t> and I’m Senior Consultant(Digital Forensic, Cyber Security, AI &amp; Quantum Computing) with </a:t>
            </a:r>
            <a:r>
              <a:rPr lang="en-IN" sz="1200" b="1" i="1" kern="1200" dirty="0" smtClean="0">
                <a:solidFill>
                  <a:srgbClr val="000000"/>
                </a:solidFill>
                <a:latin typeface="Times New Roman" pitchFamily="16" charset="0"/>
                <a:ea typeface="+mn-ea"/>
                <a:cs typeface="+mn-cs"/>
              </a:rPr>
              <a:t>RCS</a:t>
            </a:r>
            <a:r>
              <a:rPr lang="en-IN" sz="1200" i="1" kern="1200" dirty="0" smtClean="0">
                <a:solidFill>
                  <a:srgbClr val="000000"/>
                </a:solidFill>
                <a:latin typeface="Times New Roman" pitchFamily="16" charset="0"/>
                <a:ea typeface="+mn-ea"/>
                <a:cs typeface="+mn-cs"/>
              </a:rPr>
              <a:t> (</a:t>
            </a:r>
            <a:r>
              <a:rPr lang="en-IN" sz="1200" i="1" kern="1200" dirty="0" err="1" smtClean="0">
                <a:solidFill>
                  <a:srgbClr val="000000"/>
                </a:solidFill>
                <a:latin typeface="Times New Roman" pitchFamily="16" charset="0"/>
                <a:ea typeface="+mn-ea"/>
                <a:cs typeface="+mn-cs"/>
              </a:rPr>
              <a:t>Siliguri</a:t>
            </a:r>
            <a:r>
              <a:rPr lang="en-IN" sz="1200" i="1" kern="1200" dirty="0" smtClean="0">
                <a:solidFill>
                  <a:srgbClr val="000000"/>
                </a:solidFill>
                <a:latin typeface="Times New Roman" pitchFamily="16" charset="0"/>
                <a:ea typeface="+mn-ea"/>
                <a:cs typeface="+mn-cs"/>
              </a:rPr>
              <a:t>), Career &amp; Startups Mentor, Digital Forensic Researcher and Author of 14 plus Digital Forensic Research Papers and Articles. I am also the Managing Editor of ICSRJ and other Research Journals. With due permission, I am presenting my today’s Workshop on  “</a:t>
            </a:r>
            <a:r>
              <a:rPr lang="en-IN" sz="1200" b="1" i="1" kern="1200" dirty="0" smtClean="0">
                <a:solidFill>
                  <a:srgbClr val="000000"/>
                </a:solidFill>
                <a:latin typeface="Times New Roman" pitchFamily="16" charset="0"/>
                <a:ea typeface="+mn-ea"/>
                <a:cs typeface="+mn-cs"/>
              </a:rPr>
              <a:t>Malware Investigation with Memory Forensic and Threat Hunting </a:t>
            </a:r>
            <a:endParaRPr lang="en-US" sz="1200" kern="1200" dirty="0">
              <a:solidFill>
                <a:srgbClr val="000000"/>
              </a:solidFill>
              <a:latin typeface="Times New Roman" pitchFamily="16"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10</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11</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12</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13</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14</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15</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16</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17</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18</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19</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0818" name="Rectangle 9">
            <a:extLst>
              <a:ext uri="{FF2B5EF4-FFF2-40B4-BE49-F238E27FC236}">
                <a16:creationId xmlns="" xmlns:a16="http://schemas.microsoft.com/office/drawing/2014/main" id="{7575E055-6F12-4145-8406-0658CB1CFB73}"/>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52463" algn="l"/>
                <a:tab pos="1304925" algn="l"/>
                <a:tab pos="1957388" algn="l"/>
                <a:tab pos="2611438"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52463" algn="l"/>
                <a:tab pos="1304925" algn="l"/>
                <a:tab pos="1957388" algn="l"/>
                <a:tab pos="2611438"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52463" algn="l"/>
                <a:tab pos="1304925" algn="l"/>
                <a:tab pos="1957388" algn="l"/>
                <a:tab pos="2611438"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52463" algn="l"/>
                <a:tab pos="1304925" algn="l"/>
                <a:tab pos="1957388" algn="l"/>
                <a:tab pos="2611438"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52463" algn="l"/>
                <a:tab pos="1304925" algn="l"/>
                <a:tab pos="1957388" algn="l"/>
                <a:tab pos="26114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52463" algn="l"/>
                <a:tab pos="1304925" algn="l"/>
                <a:tab pos="1957388" algn="l"/>
                <a:tab pos="26114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52463" algn="l"/>
                <a:tab pos="1304925" algn="l"/>
                <a:tab pos="1957388" algn="l"/>
                <a:tab pos="26114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52463" algn="l"/>
                <a:tab pos="1304925" algn="l"/>
                <a:tab pos="1957388" algn="l"/>
                <a:tab pos="26114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52463" algn="l"/>
                <a:tab pos="1304925" algn="l"/>
                <a:tab pos="1957388" algn="l"/>
                <a:tab pos="2611438" algn="l"/>
              </a:tabLst>
              <a:defRPr sz="1200">
                <a:solidFill>
                  <a:srgbClr val="000000"/>
                </a:solidFill>
                <a:latin typeface="Times New Roman" panose="02020603050405020304" pitchFamily="18" charset="0"/>
              </a:defRPr>
            </a:lvl9pPr>
          </a:lstStyle>
          <a:p>
            <a:pPr eaLnBrk="1">
              <a:spcBef>
                <a:spcPct val="0"/>
              </a:spcBef>
              <a:buClrTx/>
              <a:buFontTx/>
              <a:buNone/>
            </a:pPr>
            <a:fld id="{DD126941-B40D-46C5-AED5-3F5C62F6EFA4}" type="slidenum">
              <a:rPr lang="en-US" altLang="en-US">
                <a:solidFill>
                  <a:srgbClr val="FFFFFF"/>
                </a:solidFill>
              </a:rPr>
              <a:pPr eaLnBrk="1">
                <a:spcBef>
                  <a:spcPct val="0"/>
                </a:spcBef>
                <a:buClrTx/>
                <a:buFontTx/>
                <a:buNone/>
              </a:pPr>
              <a:t>2</a:t>
            </a:fld>
            <a:endParaRPr lang="en-US" altLang="en-US" dirty="0">
              <a:solidFill>
                <a:srgbClr val="FFFFFF"/>
              </a:solidFill>
            </a:endParaRPr>
          </a:p>
        </p:txBody>
      </p:sp>
      <p:sp>
        <p:nvSpPr>
          <p:cNvPr id="290819" name="Rectangle 1">
            <a:extLst>
              <a:ext uri="{FF2B5EF4-FFF2-40B4-BE49-F238E27FC236}">
                <a16:creationId xmlns="" xmlns:a16="http://schemas.microsoft.com/office/drawing/2014/main" id="{AF58468C-2235-4D82-9E56-AD135C4B8D16}"/>
              </a:ext>
            </a:extLst>
          </p:cNvPr>
          <p:cNvSpPr>
            <a:spLocks noGrp="1" noRot="1" noChangeAspect="1" noChangeArrowheads="1" noTextEdit="1"/>
          </p:cNvSpPr>
          <p:nvPr>
            <p:ph type="sldImg"/>
          </p:nvPr>
        </p:nvSpPr>
        <p:spPr>
          <a:xfrm>
            <a:off x="887413" y="744538"/>
            <a:ext cx="4897437" cy="3673475"/>
          </a:xfrm>
          <a:solidFill>
            <a:srgbClr val="FFFFFF"/>
          </a:solidFill>
          <a:ln>
            <a:solidFill>
              <a:srgbClr val="000000"/>
            </a:solidFill>
            <a:miter lim="800000"/>
            <a:headEnd/>
            <a:tailEnd/>
          </a:ln>
        </p:spPr>
      </p:sp>
      <p:sp>
        <p:nvSpPr>
          <p:cNvPr id="290820" name="Rectangle 2">
            <a:extLst>
              <a:ext uri="{FF2B5EF4-FFF2-40B4-BE49-F238E27FC236}">
                <a16:creationId xmlns="" xmlns:a16="http://schemas.microsoft.com/office/drawing/2014/main" id="{4A5F7E10-C5DC-46F3-A8CA-84ED5D6AC48B}"/>
              </a:ext>
            </a:extLst>
          </p:cNvPr>
          <p:cNvSpPr>
            <a:spLocks noGrp="1" noChangeArrowheads="1"/>
          </p:cNvSpPr>
          <p:nvPr>
            <p:ph type="body" idx="1"/>
          </p:nvPr>
        </p:nvSpPr>
        <p:spPr>
          <a:xfrm>
            <a:off x="666750" y="4652963"/>
            <a:ext cx="5340350" cy="440848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r>
              <a:rPr lang="en-IN" sz="1200" i="1" kern="1200" dirty="0">
                <a:solidFill>
                  <a:srgbClr val="000000"/>
                </a:solidFill>
                <a:latin typeface="Times New Roman" pitchFamily="16" charset="0"/>
                <a:ea typeface="+mn-ea"/>
                <a:cs typeface="+mn-cs"/>
              </a:rPr>
              <a:t>Myself </a:t>
            </a:r>
            <a:r>
              <a:rPr lang="en-IN" sz="1200" b="1" i="1" kern="1200" dirty="0">
                <a:solidFill>
                  <a:srgbClr val="000000"/>
                </a:solidFill>
                <a:latin typeface="Times New Roman" pitchFamily="16" charset="0"/>
                <a:ea typeface="+mn-ea"/>
                <a:cs typeface="+mn-cs"/>
              </a:rPr>
              <a:t>Amrit Chhetri</a:t>
            </a:r>
            <a:r>
              <a:rPr lang="en-IN" sz="1200" i="1" kern="1200" dirty="0">
                <a:solidFill>
                  <a:srgbClr val="000000"/>
                </a:solidFill>
                <a:latin typeface="Times New Roman" pitchFamily="16" charset="0"/>
                <a:ea typeface="+mn-ea"/>
                <a:cs typeface="+mn-cs"/>
              </a:rPr>
              <a:t> and I’m Cyber Security Researcher with </a:t>
            </a:r>
            <a:r>
              <a:rPr lang="en-IN" sz="1200" b="1" i="1" kern="1200" dirty="0">
                <a:solidFill>
                  <a:srgbClr val="000000"/>
                </a:solidFill>
                <a:latin typeface="Times New Roman" pitchFamily="16" charset="0"/>
                <a:ea typeface="+mn-ea"/>
                <a:cs typeface="+mn-cs"/>
              </a:rPr>
              <a:t>RCS</a:t>
            </a:r>
            <a:r>
              <a:rPr lang="en-IN" sz="1200" i="1" kern="1200" dirty="0">
                <a:solidFill>
                  <a:srgbClr val="000000"/>
                </a:solidFill>
                <a:latin typeface="Times New Roman" pitchFamily="16" charset="0"/>
                <a:ea typeface="+mn-ea"/>
                <a:cs typeface="+mn-cs"/>
              </a:rPr>
              <a:t> (Siliguri), Career &amp; Startups Mentor, Digital Forensic Researcher and Author of 14 plus Digital Forensic Research Papers and Articles. I am also the Managing Editor of ICSRJ, Cyber Security Journal Initiative from </a:t>
            </a:r>
            <a:r>
              <a:rPr lang="en-IN" sz="1200" b="1" i="1" kern="1200" dirty="0">
                <a:solidFill>
                  <a:srgbClr val="000000"/>
                </a:solidFill>
                <a:latin typeface="Times New Roman" pitchFamily="16" charset="0"/>
                <a:ea typeface="+mn-ea"/>
                <a:cs typeface="+mn-cs"/>
              </a:rPr>
              <a:t>My Cyber Hubs </a:t>
            </a:r>
            <a:r>
              <a:rPr lang="en-IN" sz="1200" i="1" kern="1200" dirty="0">
                <a:solidFill>
                  <a:srgbClr val="000000"/>
                </a:solidFill>
                <a:latin typeface="Times New Roman" pitchFamily="16" charset="0"/>
                <a:ea typeface="+mn-ea"/>
                <a:cs typeface="+mn-cs"/>
              </a:rPr>
              <a:t>and Managing Editor, ICSRJ(2020-2023). With due permission of today’s Moderator, Internal Faculties, Guest Of Honour, I am presenting “</a:t>
            </a:r>
            <a:r>
              <a:rPr lang="en-IN" sz="1200" b="1" i="1" kern="1200" dirty="0">
                <a:solidFill>
                  <a:srgbClr val="000000"/>
                </a:solidFill>
                <a:latin typeface="Times New Roman" pitchFamily="16" charset="0"/>
                <a:ea typeface="+mn-ea"/>
                <a:cs typeface="+mn-cs"/>
              </a:rPr>
              <a:t>System and WiFi Security- Firewall, Permissions &amp; Policies</a:t>
            </a:r>
            <a:r>
              <a:rPr lang="en-US" sz="1200" i="1" kern="1200" dirty="0">
                <a:solidFill>
                  <a:srgbClr val="000000"/>
                </a:solidFill>
                <a:latin typeface="Times New Roman" pitchFamily="16" charset="0"/>
                <a:ea typeface="+mn-ea"/>
                <a:cs typeface="+mn-cs"/>
              </a:rPr>
              <a:t>”</a:t>
            </a:r>
            <a:r>
              <a:rPr lang="en-IN" sz="1200" i="1" kern="1200" dirty="0">
                <a:solidFill>
                  <a:srgbClr val="000000"/>
                </a:solidFill>
                <a:latin typeface="Times New Roman" pitchFamily="16" charset="0"/>
                <a:ea typeface="+mn-ea"/>
                <a:cs typeface="+mn-cs"/>
              </a:rPr>
              <a:t>. </a:t>
            </a:r>
            <a:endParaRPr lang="en-US" sz="1200" kern="1200" dirty="0">
              <a:solidFill>
                <a:srgbClr val="000000"/>
              </a:solidFill>
              <a:latin typeface="Times New Roman" pitchFamily="16"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20</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21</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22</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23</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24</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25</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26</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27</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28</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29</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4914" name="Rectangle 9">
            <a:extLst>
              <a:ext uri="{FF2B5EF4-FFF2-40B4-BE49-F238E27FC236}">
                <a16:creationId xmlns="" xmlns:a16="http://schemas.microsoft.com/office/drawing/2014/main" id="{2B82DB80-06E1-4387-A7E7-390E6DEC6AA1}"/>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BF6D1873-A9BC-4E2C-96E0-950096CEAB87}" type="slidenum">
              <a:rPr lang="en-US" altLang="en-US" sz="1300">
                <a:solidFill>
                  <a:srgbClr val="FFFFFF"/>
                </a:solidFill>
              </a:rPr>
              <a:pPr eaLnBrk="1">
                <a:spcBef>
                  <a:spcPct val="0"/>
                </a:spcBef>
                <a:buClrTx/>
                <a:buFontTx/>
                <a:buNone/>
              </a:pPr>
              <a:t>3</a:t>
            </a:fld>
            <a:endParaRPr lang="en-US" altLang="en-US" sz="1300" dirty="0">
              <a:solidFill>
                <a:srgbClr val="FFFFFF"/>
              </a:solidFill>
            </a:endParaRPr>
          </a:p>
        </p:txBody>
      </p:sp>
      <p:sp>
        <p:nvSpPr>
          <p:cNvPr id="294915" name="Rectangle 1">
            <a:extLst>
              <a:ext uri="{FF2B5EF4-FFF2-40B4-BE49-F238E27FC236}">
                <a16:creationId xmlns="" xmlns:a16="http://schemas.microsoft.com/office/drawing/2014/main" id="{DAFE02F6-A156-44B4-BAC3-954349C9D372}"/>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294916" name="Rectangle 2">
            <a:extLst>
              <a:ext uri="{FF2B5EF4-FFF2-40B4-BE49-F238E27FC236}">
                <a16:creationId xmlns="" xmlns:a16="http://schemas.microsoft.com/office/drawing/2014/main" id="{46055E35-848B-4C14-8B4D-A44D32347AF5}"/>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dirty="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30</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31</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32</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33</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34</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35</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36</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37</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1200" kern="1200" dirty="0">
              <a:solidFill>
                <a:srgbClr val="000000"/>
              </a:solidFill>
              <a:latin typeface="Times New Roman" pitchFamily="16" charset="0"/>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38</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1200" kern="1200" dirty="0">
              <a:solidFill>
                <a:srgbClr val="000000"/>
              </a:solidFill>
              <a:latin typeface="Times New Roman" pitchFamily="16" charset="0"/>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39</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1200" kern="1200" dirty="0">
              <a:solidFill>
                <a:srgbClr val="000000"/>
              </a:solidFill>
              <a:latin typeface="Times New Roman" pitchFamily="16"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4</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228600" indent="-228600">
              <a:buNone/>
            </a:pPr>
            <a:endParaRPr lang="en-US" altLang="en-US" b="0" dirty="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40</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1200" kern="1200" dirty="0">
              <a:solidFill>
                <a:srgbClr val="000000"/>
              </a:solidFill>
              <a:latin typeface="Times New Roman" pitchFamily="16" charset="0"/>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41</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42</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43</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44</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45</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46</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47</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2258" name="Rectangle 14">
            <a:extLst>
              <a:ext uri="{FF2B5EF4-FFF2-40B4-BE49-F238E27FC236}">
                <a16:creationId xmlns="" xmlns:a16="http://schemas.microsoft.com/office/drawing/2014/main" id="{F30E0215-25C0-4791-B751-A314B8BBBE1B}"/>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B4595980-B491-4A85-B299-F2B9E8AD3BCE}" type="slidenum">
              <a:rPr lang="en-US" altLang="en-US" sz="1300">
                <a:solidFill>
                  <a:srgbClr val="FFFFFF"/>
                </a:solidFill>
              </a:rPr>
              <a:pPr eaLnBrk="1">
                <a:spcBef>
                  <a:spcPct val="0"/>
                </a:spcBef>
                <a:buClrTx/>
                <a:buFontTx/>
                <a:buNone/>
              </a:pPr>
              <a:t>49</a:t>
            </a:fld>
            <a:endParaRPr lang="en-US" altLang="en-US" sz="1300" dirty="0">
              <a:solidFill>
                <a:srgbClr val="FFFFFF"/>
              </a:solidFill>
            </a:endParaRPr>
          </a:p>
        </p:txBody>
      </p:sp>
      <p:sp>
        <p:nvSpPr>
          <p:cNvPr id="352259" name="Rectangle 1">
            <a:extLst>
              <a:ext uri="{FF2B5EF4-FFF2-40B4-BE49-F238E27FC236}">
                <a16:creationId xmlns="" xmlns:a16="http://schemas.microsoft.com/office/drawing/2014/main" id="{2A9CDF71-3586-4A3F-8F7A-E3509A6FC13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52260" name="Rectangle 2">
            <a:extLst>
              <a:ext uri="{FF2B5EF4-FFF2-40B4-BE49-F238E27FC236}">
                <a16:creationId xmlns="" xmlns:a16="http://schemas.microsoft.com/office/drawing/2014/main" id="{98E521CA-D726-4181-9FCF-3BF2968A116C}"/>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aseline="0" dirty="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4914" name="Rectangle 9">
            <a:extLst>
              <a:ext uri="{FF2B5EF4-FFF2-40B4-BE49-F238E27FC236}">
                <a16:creationId xmlns="" xmlns:a16="http://schemas.microsoft.com/office/drawing/2014/main" id="{2B82DB80-06E1-4387-A7E7-390E6DEC6AA1}"/>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defTabSz="455613"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5613"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BF6D1873-A9BC-4E2C-96E0-950096CEAB87}" type="slidenum">
              <a:rPr lang="en-US" altLang="en-US" sz="1300">
                <a:solidFill>
                  <a:srgbClr val="FFFFFF"/>
                </a:solidFill>
              </a:rPr>
              <a:pPr eaLnBrk="1">
                <a:spcBef>
                  <a:spcPct val="0"/>
                </a:spcBef>
                <a:buClrTx/>
                <a:buFontTx/>
                <a:buNone/>
              </a:pPr>
              <a:t>5</a:t>
            </a:fld>
            <a:endParaRPr lang="en-US" altLang="en-US" sz="1300" dirty="0">
              <a:solidFill>
                <a:srgbClr val="FFFFFF"/>
              </a:solidFill>
            </a:endParaRPr>
          </a:p>
        </p:txBody>
      </p:sp>
      <p:sp>
        <p:nvSpPr>
          <p:cNvPr id="294915" name="Rectangle 1">
            <a:extLst>
              <a:ext uri="{FF2B5EF4-FFF2-40B4-BE49-F238E27FC236}">
                <a16:creationId xmlns="" xmlns:a16="http://schemas.microsoft.com/office/drawing/2014/main" id="{DAFE02F6-A156-44B4-BAC3-954349C9D372}"/>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294916" name="Rectangle 2">
            <a:extLst>
              <a:ext uri="{FF2B5EF4-FFF2-40B4-BE49-F238E27FC236}">
                <a16:creationId xmlns="" xmlns:a16="http://schemas.microsoft.com/office/drawing/2014/main" id="{46055E35-848B-4C14-8B4D-A44D32347AF5}"/>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6</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7</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8</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9">
            <a:extLst>
              <a:ext uri="{FF2B5EF4-FFF2-40B4-BE49-F238E27FC236}">
                <a16:creationId xmlns="" xmlns:a16="http://schemas.microsoft.com/office/drawing/2014/main" id="{7A32BD2C-E9F0-4DFB-B4A1-5A09618E56C6}"/>
              </a:ext>
            </a:extLst>
          </p:cNvPr>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1pPr>
            <a:lvl2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2pPr>
            <a:lvl3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3pPr>
            <a:lvl4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4pPr>
            <a:lvl5pPr eaLnBrk="0" hangingPunct="0">
              <a:spcBef>
                <a:spcPct val="30000"/>
              </a:spcBef>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687388" algn="l"/>
                <a:tab pos="1374775" algn="l"/>
                <a:tab pos="2062163" algn="l"/>
                <a:tab pos="2749550" algn="l"/>
              </a:tabLst>
              <a:defRPr sz="1200">
                <a:solidFill>
                  <a:srgbClr val="000000"/>
                </a:solidFill>
                <a:latin typeface="Times New Roman" panose="02020603050405020304" pitchFamily="18" charset="0"/>
              </a:defRPr>
            </a:lvl9pPr>
          </a:lstStyle>
          <a:p>
            <a:pPr eaLnBrk="1">
              <a:spcBef>
                <a:spcPct val="0"/>
              </a:spcBef>
              <a:buClrTx/>
              <a:buFontTx/>
              <a:buNone/>
            </a:pPr>
            <a:fld id="{02889035-C808-43DC-9E10-B40C9D8BF362}" type="slidenum">
              <a:rPr lang="en-US" altLang="en-US" sz="1300">
                <a:solidFill>
                  <a:srgbClr val="FFFFFF"/>
                </a:solidFill>
              </a:rPr>
              <a:pPr eaLnBrk="1">
                <a:spcBef>
                  <a:spcPct val="0"/>
                </a:spcBef>
                <a:buClrTx/>
                <a:buFontTx/>
                <a:buNone/>
              </a:pPr>
              <a:t>9</a:t>
            </a:fld>
            <a:endParaRPr lang="en-US" altLang="en-US" sz="1300" dirty="0">
              <a:solidFill>
                <a:srgbClr val="FFFFFF"/>
              </a:solidFill>
            </a:endParaRPr>
          </a:p>
        </p:txBody>
      </p:sp>
      <p:sp>
        <p:nvSpPr>
          <p:cNvPr id="302083" name="Rectangle 1">
            <a:extLst>
              <a:ext uri="{FF2B5EF4-FFF2-40B4-BE49-F238E27FC236}">
                <a16:creationId xmlns="" xmlns:a16="http://schemas.microsoft.com/office/drawing/2014/main" id="{E96F4B92-90A1-46CE-A9DF-BFFDF648A9FC}"/>
              </a:ext>
            </a:extLst>
          </p:cNvPr>
          <p:cNvSpPr>
            <a:spLocks noGrp="1" noRot="1" noChangeAspect="1" noChangeArrowheads="1" noTextEdit="1"/>
          </p:cNvSpPr>
          <p:nvPr>
            <p:ph type="sldImg"/>
          </p:nvPr>
        </p:nvSpPr>
        <p:spPr>
          <a:xfrm>
            <a:off x="993775" y="777875"/>
            <a:ext cx="5114925" cy="3836988"/>
          </a:xfrm>
          <a:solidFill>
            <a:srgbClr val="FFFFFF"/>
          </a:solidFill>
          <a:ln>
            <a:solidFill>
              <a:srgbClr val="000000"/>
            </a:solidFill>
            <a:miter lim="800000"/>
            <a:headEnd/>
            <a:tailEnd/>
          </a:ln>
        </p:spPr>
      </p:sp>
      <p:sp>
        <p:nvSpPr>
          <p:cNvPr id="302084" name="Rectangle 2">
            <a:extLst>
              <a:ext uri="{FF2B5EF4-FFF2-40B4-BE49-F238E27FC236}">
                <a16:creationId xmlns="" xmlns:a16="http://schemas.microsoft.com/office/drawing/2014/main" id="{11F7D273-55E7-4EE1-8AE9-728A785F9549}"/>
              </a:ext>
            </a:extLst>
          </p:cNvPr>
          <p:cNvSpPr>
            <a:spLocks noGrp="1" noChangeArrowheads="1"/>
          </p:cNvSpPr>
          <p:nvPr>
            <p:ph type="body" idx="1"/>
          </p:nvPr>
        </p:nvSpPr>
        <p:spPr>
          <a:xfrm>
            <a:off x="709613" y="4860925"/>
            <a:ext cx="5684837" cy="4606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b="0"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 xmlns:p14="http://schemas.microsoft.com/office/powerpoint/2010/main" val="386696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200599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6613" y="700088"/>
            <a:ext cx="2147887" cy="61864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41363" y="700088"/>
            <a:ext cx="6292850" cy="6186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695679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 xmlns:a16="http://schemas.microsoft.com/office/drawing/2014/main" id="{B2C37E1F-D9F0-4ECA-9FB9-8F6E725E70E3}"/>
              </a:ext>
            </a:extLst>
          </p:cNvPr>
          <p:cNvSpPr>
            <a:spLocks noGrp="1" noChangeArrowheads="1"/>
          </p:cNvSpPr>
          <p:nvPr>
            <p:ph type="dt" idx="10"/>
          </p:nvPr>
        </p:nvSpPr>
        <p:spPr>
          <a:ln/>
        </p:spPr>
        <p:txBody>
          <a:bodyPr/>
          <a:lstStyle>
            <a:lvl1pPr>
              <a:defRPr/>
            </a:lvl1pPr>
          </a:lstStyle>
          <a:p>
            <a:pPr>
              <a:defRPr/>
            </a:pPr>
            <a:endParaRPr lang="en-US" dirty="0"/>
          </a:p>
        </p:txBody>
      </p:sp>
      <p:sp>
        <p:nvSpPr>
          <p:cNvPr id="5" name="Rectangle 4">
            <a:extLst>
              <a:ext uri="{FF2B5EF4-FFF2-40B4-BE49-F238E27FC236}">
                <a16:creationId xmlns="" xmlns:a16="http://schemas.microsoft.com/office/drawing/2014/main" id="{0D634C61-4B45-4ED7-91ED-5DCAB27D94BA}"/>
              </a:ext>
            </a:extLst>
          </p:cNvPr>
          <p:cNvSpPr>
            <a:spLocks noGrp="1" noChangeArrowheads="1"/>
          </p:cNvSpPr>
          <p:nvPr>
            <p:ph type="ftr" idx="11"/>
          </p:nvPr>
        </p:nvSpPr>
        <p:spPr>
          <a:ln/>
        </p:spPr>
        <p:txBody>
          <a:bodyPr/>
          <a:lstStyle>
            <a:lvl1pPr>
              <a:defRPr/>
            </a:lvl1pPr>
          </a:lstStyle>
          <a:p>
            <a:pPr>
              <a:defRPr/>
            </a:pPr>
            <a:endParaRPr lang="en-US" dirty="0"/>
          </a:p>
        </p:txBody>
      </p:sp>
      <p:sp>
        <p:nvSpPr>
          <p:cNvPr id="6" name="Rectangle 5">
            <a:extLst>
              <a:ext uri="{FF2B5EF4-FFF2-40B4-BE49-F238E27FC236}">
                <a16:creationId xmlns="" xmlns:a16="http://schemas.microsoft.com/office/drawing/2014/main" id="{DCA0BE50-F41A-451E-AA5B-86E55953E93E}"/>
              </a:ext>
            </a:extLst>
          </p:cNvPr>
          <p:cNvSpPr>
            <a:spLocks noGrp="1" noChangeArrowheads="1"/>
          </p:cNvSpPr>
          <p:nvPr>
            <p:ph type="sldNum" idx="12"/>
          </p:nvPr>
        </p:nvSpPr>
        <p:spPr>
          <a:ln/>
        </p:spPr>
        <p:txBody>
          <a:bodyPr/>
          <a:lstStyle>
            <a:lvl1pPr>
              <a:defRPr/>
            </a:lvl1pPr>
          </a:lstStyle>
          <a:p>
            <a:fld id="{B17CDA24-B825-4DD3-9C33-0879D351A2F5}" type="slidenum">
              <a:rPr lang="en-US" altLang="en-US"/>
              <a:pPr/>
              <a:t>‹#›</a:t>
            </a:fld>
            <a:endParaRPr lang="en-US" altLang="en-US" dirty="0"/>
          </a:p>
        </p:txBody>
      </p:sp>
    </p:spTree>
    <p:extLst>
      <p:ext uri="{BB962C8B-B14F-4D97-AF65-F5344CB8AC3E}">
        <p14:creationId xmlns="" xmlns:p14="http://schemas.microsoft.com/office/powerpoint/2010/main" val="2627549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 xmlns:a16="http://schemas.microsoft.com/office/drawing/2014/main" id="{BDCDDA9B-9385-4C37-9414-FE25CC88CCFB}"/>
              </a:ext>
            </a:extLst>
          </p:cNvPr>
          <p:cNvSpPr>
            <a:spLocks noGrp="1" noChangeArrowheads="1"/>
          </p:cNvSpPr>
          <p:nvPr>
            <p:ph type="dt" idx="10"/>
          </p:nvPr>
        </p:nvSpPr>
        <p:spPr>
          <a:ln/>
        </p:spPr>
        <p:txBody>
          <a:bodyPr/>
          <a:lstStyle>
            <a:lvl1pPr>
              <a:defRPr/>
            </a:lvl1pPr>
          </a:lstStyle>
          <a:p>
            <a:pPr>
              <a:defRPr/>
            </a:pPr>
            <a:endParaRPr lang="en-US" dirty="0"/>
          </a:p>
        </p:txBody>
      </p:sp>
      <p:sp>
        <p:nvSpPr>
          <p:cNvPr id="5" name="Rectangle 4">
            <a:extLst>
              <a:ext uri="{FF2B5EF4-FFF2-40B4-BE49-F238E27FC236}">
                <a16:creationId xmlns="" xmlns:a16="http://schemas.microsoft.com/office/drawing/2014/main" id="{B3C6C8ED-85E9-4E48-A845-377CCDAD7978}"/>
              </a:ext>
            </a:extLst>
          </p:cNvPr>
          <p:cNvSpPr>
            <a:spLocks noGrp="1" noChangeArrowheads="1"/>
          </p:cNvSpPr>
          <p:nvPr>
            <p:ph type="ftr" idx="11"/>
          </p:nvPr>
        </p:nvSpPr>
        <p:spPr>
          <a:ln/>
        </p:spPr>
        <p:txBody>
          <a:bodyPr/>
          <a:lstStyle>
            <a:lvl1pPr>
              <a:defRPr/>
            </a:lvl1pPr>
          </a:lstStyle>
          <a:p>
            <a:pPr>
              <a:defRPr/>
            </a:pPr>
            <a:endParaRPr lang="en-US" dirty="0"/>
          </a:p>
        </p:txBody>
      </p:sp>
      <p:sp>
        <p:nvSpPr>
          <p:cNvPr id="6" name="Rectangle 5">
            <a:extLst>
              <a:ext uri="{FF2B5EF4-FFF2-40B4-BE49-F238E27FC236}">
                <a16:creationId xmlns="" xmlns:a16="http://schemas.microsoft.com/office/drawing/2014/main" id="{1EE14275-05B4-44EC-BCF9-166BE511B76E}"/>
              </a:ext>
            </a:extLst>
          </p:cNvPr>
          <p:cNvSpPr>
            <a:spLocks noGrp="1" noChangeArrowheads="1"/>
          </p:cNvSpPr>
          <p:nvPr>
            <p:ph type="sldNum" idx="12"/>
          </p:nvPr>
        </p:nvSpPr>
        <p:spPr>
          <a:ln/>
        </p:spPr>
        <p:txBody>
          <a:bodyPr/>
          <a:lstStyle>
            <a:lvl1pPr>
              <a:defRPr/>
            </a:lvl1pPr>
          </a:lstStyle>
          <a:p>
            <a:fld id="{9BA99893-3B0D-485A-BEAC-F38A7CC631BB}" type="slidenum">
              <a:rPr lang="en-US" altLang="en-US"/>
              <a:pPr/>
              <a:t>‹#›</a:t>
            </a:fld>
            <a:endParaRPr lang="en-US" altLang="en-US" dirty="0"/>
          </a:p>
        </p:txBody>
      </p:sp>
    </p:spTree>
    <p:extLst>
      <p:ext uri="{BB962C8B-B14F-4D97-AF65-F5344CB8AC3E}">
        <p14:creationId xmlns="" xmlns:p14="http://schemas.microsoft.com/office/powerpoint/2010/main" val="1975502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 xmlns:a16="http://schemas.microsoft.com/office/drawing/2014/main" id="{74496CA5-ABEC-4E00-B1E9-2D2947176968}"/>
              </a:ext>
            </a:extLst>
          </p:cNvPr>
          <p:cNvSpPr>
            <a:spLocks noGrp="1" noChangeArrowheads="1"/>
          </p:cNvSpPr>
          <p:nvPr>
            <p:ph type="dt" idx="10"/>
          </p:nvPr>
        </p:nvSpPr>
        <p:spPr>
          <a:ln/>
        </p:spPr>
        <p:txBody>
          <a:bodyPr/>
          <a:lstStyle>
            <a:lvl1pPr>
              <a:defRPr/>
            </a:lvl1pPr>
          </a:lstStyle>
          <a:p>
            <a:pPr>
              <a:defRPr/>
            </a:pPr>
            <a:endParaRPr lang="en-US" dirty="0"/>
          </a:p>
        </p:txBody>
      </p:sp>
      <p:sp>
        <p:nvSpPr>
          <p:cNvPr id="5" name="Rectangle 4">
            <a:extLst>
              <a:ext uri="{FF2B5EF4-FFF2-40B4-BE49-F238E27FC236}">
                <a16:creationId xmlns="" xmlns:a16="http://schemas.microsoft.com/office/drawing/2014/main" id="{A583A7D4-FA8F-4C3C-9E2B-999DE733A055}"/>
              </a:ext>
            </a:extLst>
          </p:cNvPr>
          <p:cNvSpPr>
            <a:spLocks noGrp="1" noChangeArrowheads="1"/>
          </p:cNvSpPr>
          <p:nvPr>
            <p:ph type="ftr" idx="11"/>
          </p:nvPr>
        </p:nvSpPr>
        <p:spPr>
          <a:ln/>
        </p:spPr>
        <p:txBody>
          <a:bodyPr/>
          <a:lstStyle>
            <a:lvl1pPr>
              <a:defRPr/>
            </a:lvl1pPr>
          </a:lstStyle>
          <a:p>
            <a:pPr>
              <a:defRPr/>
            </a:pPr>
            <a:endParaRPr lang="en-US" dirty="0"/>
          </a:p>
        </p:txBody>
      </p:sp>
      <p:sp>
        <p:nvSpPr>
          <p:cNvPr id="6" name="Rectangle 5">
            <a:extLst>
              <a:ext uri="{FF2B5EF4-FFF2-40B4-BE49-F238E27FC236}">
                <a16:creationId xmlns="" xmlns:a16="http://schemas.microsoft.com/office/drawing/2014/main" id="{487C20A7-C9B3-4926-B400-14F80215A0C1}"/>
              </a:ext>
            </a:extLst>
          </p:cNvPr>
          <p:cNvSpPr>
            <a:spLocks noGrp="1" noChangeArrowheads="1"/>
          </p:cNvSpPr>
          <p:nvPr>
            <p:ph type="sldNum" idx="12"/>
          </p:nvPr>
        </p:nvSpPr>
        <p:spPr>
          <a:ln/>
        </p:spPr>
        <p:txBody>
          <a:bodyPr/>
          <a:lstStyle>
            <a:lvl1pPr>
              <a:defRPr/>
            </a:lvl1pPr>
          </a:lstStyle>
          <a:p>
            <a:fld id="{F86F6E65-99C8-4BB2-9792-BAA03E2EBDF0}" type="slidenum">
              <a:rPr lang="en-US" altLang="en-US"/>
              <a:pPr/>
              <a:t>‹#›</a:t>
            </a:fld>
            <a:endParaRPr lang="en-US" altLang="en-US" dirty="0"/>
          </a:p>
        </p:txBody>
      </p:sp>
    </p:spTree>
    <p:extLst>
      <p:ext uri="{BB962C8B-B14F-4D97-AF65-F5344CB8AC3E}">
        <p14:creationId xmlns="" xmlns:p14="http://schemas.microsoft.com/office/powerpoint/2010/main" val="3868812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2057400"/>
            <a:ext cx="4451350" cy="4337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6988" y="2057400"/>
            <a:ext cx="4452937" cy="4337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 xmlns:a16="http://schemas.microsoft.com/office/drawing/2014/main" id="{D977A0E0-0743-4C65-9983-9836EC3AA8B5}"/>
              </a:ext>
            </a:extLst>
          </p:cNvPr>
          <p:cNvSpPr>
            <a:spLocks noGrp="1" noChangeArrowheads="1"/>
          </p:cNvSpPr>
          <p:nvPr>
            <p:ph type="dt" idx="10"/>
          </p:nvPr>
        </p:nvSpPr>
        <p:spPr>
          <a:ln/>
        </p:spPr>
        <p:txBody>
          <a:bodyPr/>
          <a:lstStyle>
            <a:lvl1pPr>
              <a:defRPr/>
            </a:lvl1pPr>
          </a:lstStyle>
          <a:p>
            <a:pPr>
              <a:defRPr/>
            </a:pPr>
            <a:endParaRPr lang="en-US" dirty="0"/>
          </a:p>
        </p:txBody>
      </p:sp>
      <p:sp>
        <p:nvSpPr>
          <p:cNvPr id="6" name="Rectangle 4">
            <a:extLst>
              <a:ext uri="{FF2B5EF4-FFF2-40B4-BE49-F238E27FC236}">
                <a16:creationId xmlns="" xmlns:a16="http://schemas.microsoft.com/office/drawing/2014/main" id="{81FEE08B-BCD9-43FF-9648-2289AA6826DB}"/>
              </a:ext>
            </a:extLst>
          </p:cNvPr>
          <p:cNvSpPr>
            <a:spLocks noGrp="1" noChangeArrowheads="1"/>
          </p:cNvSpPr>
          <p:nvPr>
            <p:ph type="ftr" idx="11"/>
          </p:nvPr>
        </p:nvSpPr>
        <p:spPr>
          <a:ln/>
        </p:spPr>
        <p:txBody>
          <a:bodyPr/>
          <a:lstStyle>
            <a:lvl1pPr>
              <a:defRPr/>
            </a:lvl1pPr>
          </a:lstStyle>
          <a:p>
            <a:pPr>
              <a:defRPr/>
            </a:pPr>
            <a:endParaRPr lang="en-US" dirty="0"/>
          </a:p>
        </p:txBody>
      </p:sp>
      <p:sp>
        <p:nvSpPr>
          <p:cNvPr id="7" name="Rectangle 5">
            <a:extLst>
              <a:ext uri="{FF2B5EF4-FFF2-40B4-BE49-F238E27FC236}">
                <a16:creationId xmlns="" xmlns:a16="http://schemas.microsoft.com/office/drawing/2014/main" id="{1CFA1050-AD41-42B7-AF33-9E26EE01C6C2}"/>
              </a:ext>
            </a:extLst>
          </p:cNvPr>
          <p:cNvSpPr>
            <a:spLocks noGrp="1" noChangeArrowheads="1"/>
          </p:cNvSpPr>
          <p:nvPr>
            <p:ph type="sldNum" idx="12"/>
          </p:nvPr>
        </p:nvSpPr>
        <p:spPr>
          <a:ln/>
        </p:spPr>
        <p:txBody>
          <a:bodyPr/>
          <a:lstStyle>
            <a:lvl1pPr>
              <a:defRPr/>
            </a:lvl1pPr>
          </a:lstStyle>
          <a:p>
            <a:fld id="{F7DA4617-7040-4BF6-8109-A48922B81C87}" type="slidenum">
              <a:rPr lang="en-US" altLang="en-US"/>
              <a:pPr/>
              <a:t>‹#›</a:t>
            </a:fld>
            <a:endParaRPr lang="en-US" altLang="en-US" dirty="0"/>
          </a:p>
        </p:txBody>
      </p:sp>
    </p:spTree>
    <p:extLst>
      <p:ext uri="{BB962C8B-B14F-4D97-AF65-F5344CB8AC3E}">
        <p14:creationId xmlns="" xmlns:p14="http://schemas.microsoft.com/office/powerpoint/2010/main" val="2488055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 xmlns:a16="http://schemas.microsoft.com/office/drawing/2014/main" id="{C540E70D-47A3-45DF-98A6-4E2599DCEF7C}"/>
              </a:ext>
            </a:extLst>
          </p:cNvPr>
          <p:cNvSpPr>
            <a:spLocks noGrp="1" noChangeArrowheads="1"/>
          </p:cNvSpPr>
          <p:nvPr>
            <p:ph type="dt" idx="10"/>
          </p:nvPr>
        </p:nvSpPr>
        <p:spPr>
          <a:ln/>
        </p:spPr>
        <p:txBody>
          <a:bodyPr/>
          <a:lstStyle>
            <a:lvl1pPr>
              <a:defRPr/>
            </a:lvl1pPr>
          </a:lstStyle>
          <a:p>
            <a:pPr>
              <a:defRPr/>
            </a:pPr>
            <a:endParaRPr lang="en-US" dirty="0"/>
          </a:p>
        </p:txBody>
      </p:sp>
      <p:sp>
        <p:nvSpPr>
          <p:cNvPr id="8" name="Rectangle 4">
            <a:extLst>
              <a:ext uri="{FF2B5EF4-FFF2-40B4-BE49-F238E27FC236}">
                <a16:creationId xmlns="" xmlns:a16="http://schemas.microsoft.com/office/drawing/2014/main" id="{2DC44C16-CAD2-4166-B91F-AB85B45B76B8}"/>
              </a:ext>
            </a:extLst>
          </p:cNvPr>
          <p:cNvSpPr>
            <a:spLocks noGrp="1" noChangeArrowheads="1"/>
          </p:cNvSpPr>
          <p:nvPr>
            <p:ph type="ftr" idx="11"/>
          </p:nvPr>
        </p:nvSpPr>
        <p:spPr>
          <a:ln/>
        </p:spPr>
        <p:txBody>
          <a:bodyPr/>
          <a:lstStyle>
            <a:lvl1pPr>
              <a:defRPr/>
            </a:lvl1pPr>
          </a:lstStyle>
          <a:p>
            <a:pPr>
              <a:defRPr/>
            </a:pPr>
            <a:endParaRPr lang="en-US" dirty="0"/>
          </a:p>
        </p:txBody>
      </p:sp>
      <p:sp>
        <p:nvSpPr>
          <p:cNvPr id="9" name="Rectangle 5">
            <a:extLst>
              <a:ext uri="{FF2B5EF4-FFF2-40B4-BE49-F238E27FC236}">
                <a16:creationId xmlns="" xmlns:a16="http://schemas.microsoft.com/office/drawing/2014/main" id="{90F35DEA-E80A-4055-A5F6-2B8BD652B353}"/>
              </a:ext>
            </a:extLst>
          </p:cNvPr>
          <p:cNvSpPr>
            <a:spLocks noGrp="1" noChangeArrowheads="1"/>
          </p:cNvSpPr>
          <p:nvPr>
            <p:ph type="sldNum" idx="12"/>
          </p:nvPr>
        </p:nvSpPr>
        <p:spPr>
          <a:ln/>
        </p:spPr>
        <p:txBody>
          <a:bodyPr/>
          <a:lstStyle>
            <a:lvl1pPr>
              <a:defRPr/>
            </a:lvl1pPr>
          </a:lstStyle>
          <a:p>
            <a:fld id="{EF5885DB-BFF5-4098-A68B-5A3EC79CC1CD}" type="slidenum">
              <a:rPr lang="en-US" altLang="en-US"/>
              <a:pPr/>
              <a:t>‹#›</a:t>
            </a:fld>
            <a:endParaRPr lang="en-US" altLang="en-US" dirty="0"/>
          </a:p>
        </p:txBody>
      </p:sp>
    </p:spTree>
    <p:extLst>
      <p:ext uri="{BB962C8B-B14F-4D97-AF65-F5344CB8AC3E}">
        <p14:creationId xmlns="" xmlns:p14="http://schemas.microsoft.com/office/powerpoint/2010/main" val="1790482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 xmlns:a16="http://schemas.microsoft.com/office/drawing/2014/main" id="{2C57ABCE-1F59-4174-811E-F33FDA4943ED}"/>
              </a:ext>
            </a:extLst>
          </p:cNvPr>
          <p:cNvSpPr>
            <a:spLocks noGrp="1" noChangeArrowheads="1"/>
          </p:cNvSpPr>
          <p:nvPr>
            <p:ph type="dt" idx="10"/>
          </p:nvPr>
        </p:nvSpPr>
        <p:spPr>
          <a:ln/>
        </p:spPr>
        <p:txBody>
          <a:bodyPr/>
          <a:lstStyle>
            <a:lvl1pPr>
              <a:defRPr/>
            </a:lvl1pPr>
          </a:lstStyle>
          <a:p>
            <a:pPr>
              <a:defRPr/>
            </a:pPr>
            <a:endParaRPr lang="en-US" dirty="0"/>
          </a:p>
        </p:txBody>
      </p:sp>
      <p:sp>
        <p:nvSpPr>
          <p:cNvPr id="4" name="Rectangle 4">
            <a:extLst>
              <a:ext uri="{FF2B5EF4-FFF2-40B4-BE49-F238E27FC236}">
                <a16:creationId xmlns="" xmlns:a16="http://schemas.microsoft.com/office/drawing/2014/main" id="{5E11663C-3970-4C0C-810B-8B0136034D08}"/>
              </a:ext>
            </a:extLst>
          </p:cNvPr>
          <p:cNvSpPr>
            <a:spLocks noGrp="1" noChangeArrowheads="1"/>
          </p:cNvSpPr>
          <p:nvPr>
            <p:ph type="ftr" idx="11"/>
          </p:nvPr>
        </p:nvSpPr>
        <p:spPr>
          <a:ln/>
        </p:spPr>
        <p:txBody>
          <a:bodyPr/>
          <a:lstStyle>
            <a:lvl1pPr>
              <a:defRPr/>
            </a:lvl1pPr>
          </a:lstStyle>
          <a:p>
            <a:pPr>
              <a:defRPr/>
            </a:pPr>
            <a:endParaRPr lang="en-US" dirty="0"/>
          </a:p>
        </p:txBody>
      </p:sp>
      <p:sp>
        <p:nvSpPr>
          <p:cNvPr id="5" name="Rectangle 5">
            <a:extLst>
              <a:ext uri="{FF2B5EF4-FFF2-40B4-BE49-F238E27FC236}">
                <a16:creationId xmlns="" xmlns:a16="http://schemas.microsoft.com/office/drawing/2014/main" id="{AE178FBC-FDE0-4C14-B496-A9E621EF6D45}"/>
              </a:ext>
            </a:extLst>
          </p:cNvPr>
          <p:cNvSpPr>
            <a:spLocks noGrp="1" noChangeArrowheads="1"/>
          </p:cNvSpPr>
          <p:nvPr>
            <p:ph type="sldNum" idx="12"/>
          </p:nvPr>
        </p:nvSpPr>
        <p:spPr>
          <a:ln/>
        </p:spPr>
        <p:txBody>
          <a:bodyPr/>
          <a:lstStyle>
            <a:lvl1pPr>
              <a:defRPr/>
            </a:lvl1pPr>
          </a:lstStyle>
          <a:p>
            <a:fld id="{C4852968-79C2-4443-9F88-100258757903}" type="slidenum">
              <a:rPr lang="en-US" altLang="en-US"/>
              <a:pPr/>
              <a:t>‹#›</a:t>
            </a:fld>
            <a:endParaRPr lang="en-US" altLang="en-US" dirty="0"/>
          </a:p>
        </p:txBody>
      </p:sp>
    </p:spTree>
    <p:extLst>
      <p:ext uri="{BB962C8B-B14F-4D97-AF65-F5344CB8AC3E}">
        <p14:creationId xmlns="" xmlns:p14="http://schemas.microsoft.com/office/powerpoint/2010/main" val="713205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FB7488A9-3E96-4990-8424-BCC1F4542A26}"/>
              </a:ext>
            </a:extLst>
          </p:cNvPr>
          <p:cNvSpPr>
            <a:spLocks noGrp="1" noChangeArrowheads="1"/>
          </p:cNvSpPr>
          <p:nvPr>
            <p:ph type="dt" idx="10"/>
          </p:nvPr>
        </p:nvSpPr>
        <p:spPr>
          <a:ln/>
        </p:spPr>
        <p:txBody>
          <a:bodyPr/>
          <a:lstStyle>
            <a:lvl1pPr>
              <a:defRPr/>
            </a:lvl1pPr>
          </a:lstStyle>
          <a:p>
            <a:pPr>
              <a:defRPr/>
            </a:pPr>
            <a:endParaRPr lang="en-US" dirty="0"/>
          </a:p>
        </p:txBody>
      </p:sp>
      <p:sp>
        <p:nvSpPr>
          <p:cNvPr id="3" name="Rectangle 4">
            <a:extLst>
              <a:ext uri="{FF2B5EF4-FFF2-40B4-BE49-F238E27FC236}">
                <a16:creationId xmlns="" xmlns:a16="http://schemas.microsoft.com/office/drawing/2014/main" id="{EB5C3D57-888F-4A42-BB6E-2813977EC7C5}"/>
              </a:ext>
            </a:extLst>
          </p:cNvPr>
          <p:cNvSpPr>
            <a:spLocks noGrp="1" noChangeArrowheads="1"/>
          </p:cNvSpPr>
          <p:nvPr>
            <p:ph type="ftr" idx="11"/>
          </p:nvPr>
        </p:nvSpPr>
        <p:spPr>
          <a:ln/>
        </p:spPr>
        <p:txBody>
          <a:bodyPr/>
          <a:lstStyle>
            <a:lvl1pPr>
              <a:defRPr/>
            </a:lvl1pPr>
          </a:lstStyle>
          <a:p>
            <a:pPr>
              <a:defRPr/>
            </a:pPr>
            <a:endParaRPr lang="en-US" dirty="0"/>
          </a:p>
        </p:txBody>
      </p:sp>
      <p:sp>
        <p:nvSpPr>
          <p:cNvPr id="4" name="Rectangle 5">
            <a:extLst>
              <a:ext uri="{FF2B5EF4-FFF2-40B4-BE49-F238E27FC236}">
                <a16:creationId xmlns="" xmlns:a16="http://schemas.microsoft.com/office/drawing/2014/main" id="{71848116-C469-4161-8E33-543600665DBA}"/>
              </a:ext>
            </a:extLst>
          </p:cNvPr>
          <p:cNvSpPr>
            <a:spLocks noGrp="1" noChangeArrowheads="1"/>
          </p:cNvSpPr>
          <p:nvPr>
            <p:ph type="sldNum" idx="12"/>
          </p:nvPr>
        </p:nvSpPr>
        <p:spPr>
          <a:ln/>
        </p:spPr>
        <p:txBody>
          <a:bodyPr/>
          <a:lstStyle>
            <a:lvl1pPr>
              <a:defRPr/>
            </a:lvl1pPr>
          </a:lstStyle>
          <a:p>
            <a:fld id="{04119FF2-A297-4340-B250-4B9D7EB4DB11}" type="slidenum">
              <a:rPr lang="en-US" altLang="en-US"/>
              <a:pPr/>
              <a:t>‹#›</a:t>
            </a:fld>
            <a:endParaRPr lang="en-US" altLang="en-US" dirty="0"/>
          </a:p>
        </p:txBody>
      </p:sp>
    </p:spTree>
    <p:extLst>
      <p:ext uri="{BB962C8B-B14F-4D97-AF65-F5344CB8AC3E}">
        <p14:creationId xmlns="" xmlns:p14="http://schemas.microsoft.com/office/powerpoint/2010/main" val="3084710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 xmlns:a16="http://schemas.microsoft.com/office/drawing/2014/main" id="{910E8FC6-8E6F-47B0-BDF3-4A401EEE57E8}"/>
              </a:ext>
            </a:extLst>
          </p:cNvPr>
          <p:cNvSpPr>
            <a:spLocks noGrp="1" noChangeArrowheads="1"/>
          </p:cNvSpPr>
          <p:nvPr>
            <p:ph type="dt" idx="10"/>
          </p:nvPr>
        </p:nvSpPr>
        <p:spPr>
          <a:ln/>
        </p:spPr>
        <p:txBody>
          <a:bodyPr/>
          <a:lstStyle>
            <a:lvl1pPr>
              <a:defRPr/>
            </a:lvl1pPr>
          </a:lstStyle>
          <a:p>
            <a:pPr>
              <a:defRPr/>
            </a:pPr>
            <a:endParaRPr lang="en-US" dirty="0"/>
          </a:p>
        </p:txBody>
      </p:sp>
      <p:sp>
        <p:nvSpPr>
          <p:cNvPr id="6" name="Rectangle 4">
            <a:extLst>
              <a:ext uri="{FF2B5EF4-FFF2-40B4-BE49-F238E27FC236}">
                <a16:creationId xmlns="" xmlns:a16="http://schemas.microsoft.com/office/drawing/2014/main" id="{91373437-9851-4D49-BCB1-A45D6AAE2875}"/>
              </a:ext>
            </a:extLst>
          </p:cNvPr>
          <p:cNvSpPr>
            <a:spLocks noGrp="1" noChangeArrowheads="1"/>
          </p:cNvSpPr>
          <p:nvPr>
            <p:ph type="ftr" idx="11"/>
          </p:nvPr>
        </p:nvSpPr>
        <p:spPr>
          <a:ln/>
        </p:spPr>
        <p:txBody>
          <a:bodyPr/>
          <a:lstStyle>
            <a:lvl1pPr>
              <a:defRPr/>
            </a:lvl1pPr>
          </a:lstStyle>
          <a:p>
            <a:pPr>
              <a:defRPr/>
            </a:pPr>
            <a:endParaRPr lang="en-US" dirty="0"/>
          </a:p>
        </p:txBody>
      </p:sp>
      <p:sp>
        <p:nvSpPr>
          <p:cNvPr id="7" name="Rectangle 5">
            <a:extLst>
              <a:ext uri="{FF2B5EF4-FFF2-40B4-BE49-F238E27FC236}">
                <a16:creationId xmlns="" xmlns:a16="http://schemas.microsoft.com/office/drawing/2014/main" id="{D66EB194-CF2C-4116-87ED-805EE506B0B0}"/>
              </a:ext>
            </a:extLst>
          </p:cNvPr>
          <p:cNvSpPr>
            <a:spLocks noGrp="1" noChangeArrowheads="1"/>
          </p:cNvSpPr>
          <p:nvPr>
            <p:ph type="sldNum" idx="12"/>
          </p:nvPr>
        </p:nvSpPr>
        <p:spPr>
          <a:ln/>
        </p:spPr>
        <p:txBody>
          <a:bodyPr/>
          <a:lstStyle>
            <a:lvl1pPr>
              <a:defRPr/>
            </a:lvl1pPr>
          </a:lstStyle>
          <a:p>
            <a:fld id="{C171BF68-2982-495A-A046-A2626DAB979C}" type="slidenum">
              <a:rPr lang="en-US" altLang="en-US"/>
              <a:pPr/>
              <a:t>‹#›</a:t>
            </a:fld>
            <a:endParaRPr lang="en-US" altLang="en-US" dirty="0"/>
          </a:p>
        </p:txBody>
      </p:sp>
    </p:spTree>
    <p:extLst>
      <p:ext uri="{BB962C8B-B14F-4D97-AF65-F5344CB8AC3E}">
        <p14:creationId xmlns="" xmlns:p14="http://schemas.microsoft.com/office/powerpoint/2010/main" val="589577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681278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 xmlns:a16="http://schemas.microsoft.com/office/drawing/2014/main" id="{21CC3CD3-91D0-41A0-B384-15F69E004928}"/>
              </a:ext>
            </a:extLst>
          </p:cNvPr>
          <p:cNvSpPr>
            <a:spLocks noGrp="1" noChangeArrowheads="1"/>
          </p:cNvSpPr>
          <p:nvPr>
            <p:ph type="dt" idx="10"/>
          </p:nvPr>
        </p:nvSpPr>
        <p:spPr>
          <a:ln/>
        </p:spPr>
        <p:txBody>
          <a:bodyPr/>
          <a:lstStyle>
            <a:lvl1pPr>
              <a:defRPr/>
            </a:lvl1pPr>
          </a:lstStyle>
          <a:p>
            <a:pPr>
              <a:defRPr/>
            </a:pPr>
            <a:endParaRPr lang="en-US" dirty="0"/>
          </a:p>
        </p:txBody>
      </p:sp>
      <p:sp>
        <p:nvSpPr>
          <p:cNvPr id="6" name="Rectangle 4">
            <a:extLst>
              <a:ext uri="{FF2B5EF4-FFF2-40B4-BE49-F238E27FC236}">
                <a16:creationId xmlns="" xmlns:a16="http://schemas.microsoft.com/office/drawing/2014/main" id="{0CCF17F5-A551-4F75-AB08-46FF2A7D7953}"/>
              </a:ext>
            </a:extLst>
          </p:cNvPr>
          <p:cNvSpPr>
            <a:spLocks noGrp="1" noChangeArrowheads="1"/>
          </p:cNvSpPr>
          <p:nvPr>
            <p:ph type="ftr" idx="11"/>
          </p:nvPr>
        </p:nvSpPr>
        <p:spPr>
          <a:ln/>
        </p:spPr>
        <p:txBody>
          <a:bodyPr/>
          <a:lstStyle>
            <a:lvl1pPr>
              <a:defRPr/>
            </a:lvl1pPr>
          </a:lstStyle>
          <a:p>
            <a:pPr>
              <a:defRPr/>
            </a:pPr>
            <a:endParaRPr lang="en-US" dirty="0"/>
          </a:p>
        </p:txBody>
      </p:sp>
      <p:sp>
        <p:nvSpPr>
          <p:cNvPr id="7" name="Rectangle 5">
            <a:extLst>
              <a:ext uri="{FF2B5EF4-FFF2-40B4-BE49-F238E27FC236}">
                <a16:creationId xmlns="" xmlns:a16="http://schemas.microsoft.com/office/drawing/2014/main" id="{120F98F9-FF8C-4774-BD61-4278A4689E30}"/>
              </a:ext>
            </a:extLst>
          </p:cNvPr>
          <p:cNvSpPr>
            <a:spLocks noGrp="1" noChangeArrowheads="1"/>
          </p:cNvSpPr>
          <p:nvPr>
            <p:ph type="sldNum" idx="12"/>
          </p:nvPr>
        </p:nvSpPr>
        <p:spPr>
          <a:ln/>
        </p:spPr>
        <p:txBody>
          <a:bodyPr/>
          <a:lstStyle>
            <a:lvl1pPr>
              <a:defRPr/>
            </a:lvl1pPr>
          </a:lstStyle>
          <a:p>
            <a:fld id="{15AD87BA-13CE-4278-A40D-8D79D0099C86}" type="slidenum">
              <a:rPr lang="en-US" altLang="en-US"/>
              <a:pPr/>
              <a:t>‹#›</a:t>
            </a:fld>
            <a:endParaRPr lang="en-US" altLang="en-US" dirty="0"/>
          </a:p>
        </p:txBody>
      </p:sp>
    </p:spTree>
    <p:extLst>
      <p:ext uri="{BB962C8B-B14F-4D97-AF65-F5344CB8AC3E}">
        <p14:creationId xmlns="" xmlns:p14="http://schemas.microsoft.com/office/powerpoint/2010/main" val="2499110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 xmlns:a16="http://schemas.microsoft.com/office/drawing/2014/main" id="{732B1D0B-E523-405B-A4DC-9687D5B47E59}"/>
              </a:ext>
            </a:extLst>
          </p:cNvPr>
          <p:cNvSpPr>
            <a:spLocks noGrp="1" noChangeArrowheads="1"/>
          </p:cNvSpPr>
          <p:nvPr>
            <p:ph type="dt" idx="10"/>
          </p:nvPr>
        </p:nvSpPr>
        <p:spPr>
          <a:ln/>
        </p:spPr>
        <p:txBody>
          <a:bodyPr/>
          <a:lstStyle>
            <a:lvl1pPr>
              <a:defRPr/>
            </a:lvl1pPr>
          </a:lstStyle>
          <a:p>
            <a:pPr>
              <a:defRPr/>
            </a:pPr>
            <a:endParaRPr lang="en-US" dirty="0"/>
          </a:p>
        </p:txBody>
      </p:sp>
      <p:sp>
        <p:nvSpPr>
          <p:cNvPr id="5" name="Rectangle 4">
            <a:extLst>
              <a:ext uri="{FF2B5EF4-FFF2-40B4-BE49-F238E27FC236}">
                <a16:creationId xmlns="" xmlns:a16="http://schemas.microsoft.com/office/drawing/2014/main" id="{99C6D809-6AF2-473C-95AF-9C31C7DC963C}"/>
              </a:ext>
            </a:extLst>
          </p:cNvPr>
          <p:cNvSpPr>
            <a:spLocks noGrp="1" noChangeArrowheads="1"/>
          </p:cNvSpPr>
          <p:nvPr>
            <p:ph type="ftr" idx="11"/>
          </p:nvPr>
        </p:nvSpPr>
        <p:spPr>
          <a:ln/>
        </p:spPr>
        <p:txBody>
          <a:bodyPr/>
          <a:lstStyle>
            <a:lvl1pPr>
              <a:defRPr/>
            </a:lvl1pPr>
          </a:lstStyle>
          <a:p>
            <a:pPr>
              <a:defRPr/>
            </a:pPr>
            <a:endParaRPr lang="en-US" dirty="0"/>
          </a:p>
        </p:txBody>
      </p:sp>
      <p:sp>
        <p:nvSpPr>
          <p:cNvPr id="6" name="Rectangle 5">
            <a:extLst>
              <a:ext uri="{FF2B5EF4-FFF2-40B4-BE49-F238E27FC236}">
                <a16:creationId xmlns="" xmlns:a16="http://schemas.microsoft.com/office/drawing/2014/main" id="{AD0AA280-0547-4850-A6C9-EB3D007A777C}"/>
              </a:ext>
            </a:extLst>
          </p:cNvPr>
          <p:cNvSpPr>
            <a:spLocks noGrp="1" noChangeArrowheads="1"/>
          </p:cNvSpPr>
          <p:nvPr>
            <p:ph type="sldNum" idx="12"/>
          </p:nvPr>
        </p:nvSpPr>
        <p:spPr>
          <a:ln/>
        </p:spPr>
        <p:txBody>
          <a:bodyPr/>
          <a:lstStyle>
            <a:lvl1pPr>
              <a:defRPr/>
            </a:lvl1pPr>
          </a:lstStyle>
          <a:p>
            <a:fld id="{3B7D25E8-E5A4-46D1-8895-E96855C64320}" type="slidenum">
              <a:rPr lang="en-US" altLang="en-US"/>
              <a:pPr/>
              <a:t>‹#›</a:t>
            </a:fld>
            <a:endParaRPr lang="en-US" altLang="en-US" dirty="0"/>
          </a:p>
        </p:txBody>
      </p:sp>
    </p:spTree>
    <p:extLst>
      <p:ext uri="{BB962C8B-B14F-4D97-AF65-F5344CB8AC3E}">
        <p14:creationId xmlns="" xmlns:p14="http://schemas.microsoft.com/office/powerpoint/2010/main" val="4224827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6150" y="301625"/>
            <a:ext cx="2263775" cy="6092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0512" cy="6092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 xmlns:a16="http://schemas.microsoft.com/office/drawing/2014/main" id="{D84ACEBA-C998-4333-B3E6-B6AE43C74A84}"/>
              </a:ext>
            </a:extLst>
          </p:cNvPr>
          <p:cNvSpPr>
            <a:spLocks noGrp="1" noChangeArrowheads="1"/>
          </p:cNvSpPr>
          <p:nvPr>
            <p:ph type="dt" idx="10"/>
          </p:nvPr>
        </p:nvSpPr>
        <p:spPr>
          <a:ln/>
        </p:spPr>
        <p:txBody>
          <a:bodyPr/>
          <a:lstStyle>
            <a:lvl1pPr>
              <a:defRPr/>
            </a:lvl1pPr>
          </a:lstStyle>
          <a:p>
            <a:pPr>
              <a:defRPr/>
            </a:pPr>
            <a:endParaRPr lang="en-US" dirty="0"/>
          </a:p>
        </p:txBody>
      </p:sp>
      <p:sp>
        <p:nvSpPr>
          <p:cNvPr id="5" name="Rectangle 4">
            <a:extLst>
              <a:ext uri="{FF2B5EF4-FFF2-40B4-BE49-F238E27FC236}">
                <a16:creationId xmlns="" xmlns:a16="http://schemas.microsoft.com/office/drawing/2014/main" id="{EF6C4382-BB84-43A3-B4DD-0FBDDF02232D}"/>
              </a:ext>
            </a:extLst>
          </p:cNvPr>
          <p:cNvSpPr>
            <a:spLocks noGrp="1" noChangeArrowheads="1"/>
          </p:cNvSpPr>
          <p:nvPr>
            <p:ph type="ftr" idx="11"/>
          </p:nvPr>
        </p:nvSpPr>
        <p:spPr>
          <a:ln/>
        </p:spPr>
        <p:txBody>
          <a:bodyPr/>
          <a:lstStyle>
            <a:lvl1pPr>
              <a:defRPr/>
            </a:lvl1pPr>
          </a:lstStyle>
          <a:p>
            <a:pPr>
              <a:defRPr/>
            </a:pPr>
            <a:endParaRPr lang="en-US" dirty="0"/>
          </a:p>
        </p:txBody>
      </p:sp>
      <p:sp>
        <p:nvSpPr>
          <p:cNvPr id="6" name="Rectangle 5">
            <a:extLst>
              <a:ext uri="{FF2B5EF4-FFF2-40B4-BE49-F238E27FC236}">
                <a16:creationId xmlns="" xmlns:a16="http://schemas.microsoft.com/office/drawing/2014/main" id="{102D3506-7E21-4022-BDC5-848E034BEAD7}"/>
              </a:ext>
            </a:extLst>
          </p:cNvPr>
          <p:cNvSpPr>
            <a:spLocks noGrp="1" noChangeArrowheads="1"/>
          </p:cNvSpPr>
          <p:nvPr>
            <p:ph type="sldNum" idx="12"/>
          </p:nvPr>
        </p:nvSpPr>
        <p:spPr>
          <a:ln/>
        </p:spPr>
        <p:txBody>
          <a:bodyPr/>
          <a:lstStyle>
            <a:lvl1pPr>
              <a:defRPr/>
            </a:lvl1pPr>
          </a:lstStyle>
          <a:p>
            <a:fld id="{734F8E6D-C3E8-4653-BCD6-906592C43733}" type="slidenum">
              <a:rPr lang="en-US" altLang="en-US"/>
              <a:pPr/>
              <a:t>‹#›</a:t>
            </a:fld>
            <a:endParaRPr lang="en-US" altLang="en-US" dirty="0"/>
          </a:p>
        </p:txBody>
      </p:sp>
    </p:spTree>
    <p:extLst>
      <p:ext uri="{BB962C8B-B14F-4D97-AF65-F5344CB8AC3E}">
        <p14:creationId xmlns="" xmlns:p14="http://schemas.microsoft.com/office/powerpoint/2010/main" val="38611494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7">
            <a:extLst>
              <a:ext uri="{FF2B5EF4-FFF2-40B4-BE49-F238E27FC236}">
                <a16:creationId xmlns="" xmlns:a16="http://schemas.microsoft.com/office/drawing/2014/main" id="{5DDF0C4D-C447-4859-97B1-F492F9F958F4}"/>
              </a:ext>
            </a:extLst>
          </p:cNvPr>
          <p:cNvGrpSpPr>
            <a:grpSpLocks/>
          </p:cNvGrpSpPr>
          <p:nvPr/>
        </p:nvGrpSpPr>
        <p:grpSpPr bwMode="auto">
          <a:xfrm>
            <a:off x="-9525" y="-9525"/>
            <a:ext cx="10110788" cy="7578725"/>
            <a:chOff x="-8466" y="-8468"/>
            <a:chExt cx="9171316" cy="6874935"/>
          </a:xfrm>
        </p:grpSpPr>
        <p:cxnSp>
          <p:nvCxnSpPr>
            <p:cNvPr id="5" name="Straight Connector 4">
              <a:extLst>
                <a:ext uri="{FF2B5EF4-FFF2-40B4-BE49-F238E27FC236}">
                  <a16:creationId xmlns="" xmlns:a16="http://schemas.microsoft.com/office/drawing/2014/main" id="{ACA705DE-57FF-4F99-97E7-5D93E67E5214}"/>
                </a:ext>
              </a:extLst>
            </p:cNvPr>
            <p:cNvCxnSpPr/>
            <p:nvPr/>
          </p:nvCxnSpPr>
          <p:spPr>
            <a:xfrm flipV="1">
              <a:off x="5130870" y="4174961"/>
              <a:ext cx="4021900" cy="268286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 xmlns:a16="http://schemas.microsoft.com/office/drawing/2014/main" id="{4D949029-924E-4D25-B4FB-CCCBAEDE453A}"/>
                </a:ext>
              </a:extLst>
            </p:cNvPr>
            <p:cNvCxnSpPr/>
            <p:nvPr/>
          </p:nvCxnSpPr>
          <p:spPr>
            <a:xfrm>
              <a:off x="7043180" y="172"/>
              <a:ext cx="1218234" cy="6857654"/>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 name="Freeform 20">
              <a:extLst>
                <a:ext uri="{FF2B5EF4-FFF2-40B4-BE49-F238E27FC236}">
                  <a16:creationId xmlns="" xmlns:a16="http://schemas.microsoft.com/office/drawing/2014/main" id="{428614C7-B11C-41D2-9EE5-C5A0EBA5C0E5}"/>
                </a:ext>
              </a:extLst>
            </p:cNvPr>
            <p:cNvSpPr/>
            <p:nvPr/>
          </p:nvSpPr>
          <p:spPr>
            <a:xfrm>
              <a:off x="6891981" y="172"/>
              <a:ext cx="2269429" cy="6866295"/>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Freeform 21">
              <a:extLst>
                <a:ext uri="{FF2B5EF4-FFF2-40B4-BE49-F238E27FC236}">
                  <a16:creationId xmlns="" xmlns:a16="http://schemas.microsoft.com/office/drawing/2014/main" id="{5F70E260-19E6-4C4F-AE78-9EBE558D5E1A}"/>
                </a:ext>
              </a:extLst>
            </p:cNvPr>
            <p:cNvSpPr/>
            <p:nvPr/>
          </p:nvSpPr>
          <p:spPr>
            <a:xfrm>
              <a:off x="7204459" y="-8468"/>
              <a:ext cx="1948310" cy="6866295"/>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22">
              <a:extLst>
                <a:ext uri="{FF2B5EF4-FFF2-40B4-BE49-F238E27FC236}">
                  <a16:creationId xmlns="" xmlns:a16="http://schemas.microsoft.com/office/drawing/2014/main" id="{35C53B36-4DE2-4063-A0F7-D0C4B5B039AE}"/>
                </a:ext>
              </a:extLst>
            </p:cNvPr>
            <p:cNvSpPr/>
            <p:nvPr/>
          </p:nvSpPr>
          <p:spPr>
            <a:xfrm>
              <a:off x="6638542" y="3920066"/>
              <a:ext cx="2512788" cy="2937760"/>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23">
              <a:extLst>
                <a:ext uri="{FF2B5EF4-FFF2-40B4-BE49-F238E27FC236}">
                  <a16:creationId xmlns="" xmlns:a16="http://schemas.microsoft.com/office/drawing/2014/main" id="{474C4962-E0F8-48EF-B0A0-34BE088B8108}"/>
                </a:ext>
              </a:extLst>
            </p:cNvPr>
            <p:cNvSpPr/>
            <p:nvPr/>
          </p:nvSpPr>
          <p:spPr>
            <a:xfrm>
              <a:off x="7010060" y="-8468"/>
              <a:ext cx="2142710" cy="6866295"/>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24">
              <a:extLst>
                <a:ext uri="{FF2B5EF4-FFF2-40B4-BE49-F238E27FC236}">
                  <a16:creationId xmlns="" xmlns:a16="http://schemas.microsoft.com/office/drawing/2014/main" id="{92C7E580-050B-4FB8-BECC-C11F15A074E1}"/>
                </a:ext>
              </a:extLst>
            </p:cNvPr>
            <p:cNvSpPr/>
            <p:nvPr/>
          </p:nvSpPr>
          <p:spPr>
            <a:xfrm>
              <a:off x="8295974" y="-8468"/>
              <a:ext cx="856795" cy="6866295"/>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25">
              <a:extLst>
                <a:ext uri="{FF2B5EF4-FFF2-40B4-BE49-F238E27FC236}">
                  <a16:creationId xmlns="" xmlns:a16="http://schemas.microsoft.com/office/drawing/2014/main" id="{C925C832-429F-4CDE-8790-44E7AF20C48F}"/>
                </a:ext>
              </a:extLst>
            </p:cNvPr>
            <p:cNvSpPr/>
            <p:nvPr/>
          </p:nvSpPr>
          <p:spPr>
            <a:xfrm>
              <a:off x="8094375" y="-8468"/>
              <a:ext cx="1067034" cy="6866295"/>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26">
              <a:extLst>
                <a:ext uri="{FF2B5EF4-FFF2-40B4-BE49-F238E27FC236}">
                  <a16:creationId xmlns="" xmlns:a16="http://schemas.microsoft.com/office/drawing/2014/main" id="{29B37BDE-5AB1-4F5E-B8D7-67EF04293BEA}"/>
                </a:ext>
              </a:extLst>
            </p:cNvPr>
            <p:cNvSpPr/>
            <p:nvPr/>
          </p:nvSpPr>
          <p:spPr>
            <a:xfrm>
              <a:off x="8068455" y="4893559"/>
              <a:ext cx="1094395"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27">
              <a:extLst>
                <a:ext uri="{FF2B5EF4-FFF2-40B4-BE49-F238E27FC236}">
                  <a16:creationId xmlns="" xmlns:a16="http://schemas.microsoft.com/office/drawing/2014/main" id="{FFA5E072-B4C9-4257-827B-297BF0E32B65}"/>
                </a:ext>
              </a:extLst>
            </p:cNvPr>
            <p:cNvSpPr/>
            <p:nvPr/>
          </p:nvSpPr>
          <p:spPr>
            <a:xfrm>
              <a:off x="-8466" y="-8468"/>
              <a:ext cx="863996" cy="5698391"/>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lumMod val="75000"/>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246403" y="2650553"/>
            <a:ext cx="6423553" cy="1814743"/>
          </a:xfrm>
        </p:spPr>
        <p:txBody>
          <a:bodyPr anchor="b">
            <a:noAutofit/>
          </a:bodyPr>
          <a:lstStyle>
            <a:lvl1pPr algn="r">
              <a:defRPr sz="5952">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246403" y="4465295"/>
            <a:ext cx="6423553" cy="1209128"/>
          </a:xfrm>
        </p:spPr>
        <p:txBody>
          <a:bodyPr/>
          <a:lstStyle>
            <a:lvl1pPr marL="0" indent="0" algn="r">
              <a:buNone/>
              <a:defRPr>
                <a:solidFill>
                  <a:schemeClr val="tx1">
                    <a:lumMod val="50000"/>
                    <a:lumOff val="50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lang="en-US" dirty="0"/>
          </a:p>
        </p:txBody>
      </p:sp>
      <p:sp>
        <p:nvSpPr>
          <p:cNvPr id="15" name="Date Placeholder 3">
            <a:extLst>
              <a:ext uri="{FF2B5EF4-FFF2-40B4-BE49-F238E27FC236}">
                <a16:creationId xmlns="" xmlns:a16="http://schemas.microsoft.com/office/drawing/2014/main" id="{854DDB64-6BED-4D9D-A668-881AB6454119}"/>
              </a:ext>
            </a:extLst>
          </p:cNvPr>
          <p:cNvSpPr>
            <a:spLocks noGrp="1"/>
          </p:cNvSpPr>
          <p:nvPr>
            <p:ph type="dt" sz="half" idx="10"/>
          </p:nvPr>
        </p:nvSpPr>
        <p:spPr/>
        <p:txBody>
          <a:bodyPr/>
          <a:lstStyle>
            <a:lvl1pPr>
              <a:defRPr/>
            </a:lvl1pPr>
          </a:lstStyle>
          <a:p>
            <a:pPr>
              <a:defRPr/>
            </a:pPr>
            <a:endParaRPr lang="en-US" dirty="0"/>
          </a:p>
        </p:txBody>
      </p:sp>
      <p:sp>
        <p:nvSpPr>
          <p:cNvPr id="16" name="Footer Placeholder 4">
            <a:extLst>
              <a:ext uri="{FF2B5EF4-FFF2-40B4-BE49-F238E27FC236}">
                <a16:creationId xmlns="" xmlns:a16="http://schemas.microsoft.com/office/drawing/2014/main" id="{DD757E6E-DC3E-4F43-8A67-2DBF61FD2E44}"/>
              </a:ext>
            </a:extLst>
          </p:cNvPr>
          <p:cNvSpPr>
            <a:spLocks noGrp="1"/>
          </p:cNvSpPr>
          <p:nvPr>
            <p:ph type="ftr" sz="quarter" idx="11"/>
          </p:nvPr>
        </p:nvSpPr>
        <p:spPr/>
        <p:txBody>
          <a:bodyPr/>
          <a:lstStyle>
            <a:lvl1pPr>
              <a:defRPr/>
            </a:lvl1pPr>
          </a:lstStyle>
          <a:p>
            <a:pPr>
              <a:defRPr/>
            </a:pPr>
            <a:endParaRPr lang="en-US" dirty="0"/>
          </a:p>
        </p:txBody>
      </p:sp>
      <p:sp>
        <p:nvSpPr>
          <p:cNvPr id="17" name="Slide Number Placeholder 5">
            <a:extLst>
              <a:ext uri="{FF2B5EF4-FFF2-40B4-BE49-F238E27FC236}">
                <a16:creationId xmlns="" xmlns:a16="http://schemas.microsoft.com/office/drawing/2014/main" id="{BA5C2149-E813-48D2-957A-25A1705C8F97}"/>
              </a:ext>
            </a:extLst>
          </p:cNvPr>
          <p:cNvSpPr>
            <a:spLocks noGrp="1"/>
          </p:cNvSpPr>
          <p:nvPr>
            <p:ph type="sldNum" sz="quarter" idx="12"/>
          </p:nvPr>
        </p:nvSpPr>
        <p:spPr/>
        <p:txBody>
          <a:bodyPr/>
          <a:lstStyle>
            <a:lvl1pPr>
              <a:defRPr/>
            </a:lvl1pPr>
          </a:lstStyle>
          <a:p>
            <a:fld id="{0AAFE941-7BEF-4B43-928C-CD32F2D37A8F}" type="slidenum">
              <a:rPr lang="en-US" altLang="en-US"/>
              <a:pPr/>
              <a:t>‹#›</a:t>
            </a:fld>
            <a:endParaRPr lang="en-US" altLang="en-US" dirty="0"/>
          </a:p>
        </p:txBody>
      </p:sp>
    </p:spTree>
    <p:extLst>
      <p:ext uri="{BB962C8B-B14F-4D97-AF65-F5344CB8AC3E}">
        <p14:creationId xmlns="" xmlns:p14="http://schemas.microsoft.com/office/powerpoint/2010/main" val="987987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68"/>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3E433522-79BD-4347-8132-8F208F00AEF4}"/>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 xmlns:a16="http://schemas.microsoft.com/office/drawing/2014/main" id="{4D8053F0-9529-4F8C-A31C-C74AA4A5372F}"/>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 xmlns:a16="http://schemas.microsoft.com/office/drawing/2014/main" id="{7445C672-A847-462F-92C4-82F655A8BD3C}"/>
              </a:ext>
            </a:extLst>
          </p:cNvPr>
          <p:cNvSpPr>
            <a:spLocks noGrp="1"/>
          </p:cNvSpPr>
          <p:nvPr>
            <p:ph type="sldNum" sz="quarter" idx="12"/>
          </p:nvPr>
        </p:nvSpPr>
        <p:spPr/>
        <p:txBody>
          <a:bodyPr/>
          <a:lstStyle>
            <a:lvl1pPr>
              <a:defRPr/>
            </a:lvl1pPr>
          </a:lstStyle>
          <a:p>
            <a:fld id="{EC125506-6650-4023-99CC-B8CC7C444D71}" type="slidenum">
              <a:rPr lang="en-US" altLang="en-US"/>
              <a:pPr/>
              <a:t>‹#›</a:t>
            </a:fld>
            <a:endParaRPr lang="en-US" altLang="en-US" dirty="0"/>
          </a:p>
        </p:txBody>
      </p:sp>
    </p:spTree>
    <p:extLst>
      <p:ext uri="{BB962C8B-B14F-4D97-AF65-F5344CB8AC3E}">
        <p14:creationId xmlns="" xmlns:p14="http://schemas.microsoft.com/office/powerpoint/2010/main" val="2136007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2040" y="2977208"/>
            <a:ext cx="6997915" cy="2013467"/>
          </a:xfrm>
        </p:spPr>
        <p:txBody>
          <a:bodyPr anchor="b"/>
          <a:lstStyle>
            <a:lvl1pPr algn="l">
              <a:defRPr sz="4409" b="0" cap="none"/>
            </a:lvl1pPr>
          </a:lstStyle>
          <a:p>
            <a:r>
              <a:rPr lang="en-US"/>
              <a:t>Click to edit Master title style</a:t>
            </a:r>
            <a:endParaRPr lang="en-US" dirty="0"/>
          </a:p>
        </p:txBody>
      </p:sp>
      <p:sp>
        <p:nvSpPr>
          <p:cNvPr id="3" name="Text Placeholder 2"/>
          <p:cNvSpPr>
            <a:spLocks noGrp="1"/>
          </p:cNvSpPr>
          <p:nvPr>
            <p:ph type="body" idx="1"/>
          </p:nvPr>
        </p:nvSpPr>
        <p:spPr>
          <a:xfrm>
            <a:off x="672040" y="4990673"/>
            <a:ext cx="6997915" cy="948432"/>
          </a:xfrm>
        </p:spPr>
        <p:txBody>
          <a:bodyPr/>
          <a:lstStyle>
            <a:lvl1pPr marL="0" indent="0" algn="l">
              <a:buNone/>
              <a:defRPr sz="2205">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B4C2730-7A50-41A3-A0AD-9DB94AB2363C}"/>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 xmlns:a16="http://schemas.microsoft.com/office/drawing/2014/main" id="{8911D669-85E6-46F6-8B64-B9046983DC82}"/>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 xmlns:a16="http://schemas.microsoft.com/office/drawing/2014/main" id="{041C9B6C-B84C-4429-AE42-1F499EBCA65A}"/>
              </a:ext>
            </a:extLst>
          </p:cNvPr>
          <p:cNvSpPr>
            <a:spLocks noGrp="1"/>
          </p:cNvSpPr>
          <p:nvPr>
            <p:ph type="sldNum" sz="quarter" idx="12"/>
          </p:nvPr>
        </p:nvSpPr>
        <p:spPr/>
        <p:txBody>
          <a:bodyPr/>
          <a:lstStyle>
            <a:lvl1pPr>
              <a:defRPr/>
            </a:lvl1pPr>
          </a:lstStyle>
          <a:p>
            <a:fld id="{7259B60E-2D5A-434F-ADFB-33A88428B68D}" type="slidenum">
              <a:rPr lang="en-US" altLang="en-US"/>
              <a:pPr/>
              <a:t>‹#›</a:t>
            </a:fld>
            <a:endParaRPr lang="en-US" altLang="en-US" dirty="0"/>
          </a:p>
        </p:txBody>
      </p:sp>
    </p:spTree>
    <p:extLst>
      <p:ext uri="{BB962C8B-B14F-4D97-AF65-F5344CB8AC3E}">
        <p14:creationId xmlns="" xmlns:p14="http://schemas.microsoft.com/office/powerpoint/2010/main" val="4008716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2042" y="671971"/>
            <a:ext cx="6997914" cy="145593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72042" y="2381649"/>
            <a:ext cx="3404426" cy="4277832"/>
          </a:xfrm>
        </p:spPr>
        <p:txBody>
          <a:bodyPr/>
          <a:lstStyle>
            <a:lvl1pPr>
              <a:defRPr sz="1984"/>
            </a:lvl1pPr>
            <a:lvl2pPr>
              <a:defRPr sz="1764"/>
            </a:lvl2pPr>
            <a:lvl3pPr>
              <a:defRPr sz="1543"/>
            </a:lvl3pPr>
            <a:lvl4pPr>
              <a:defRPr sz="1323"/>
            </a:lvl4pPr>
            <a:lvl5pPr>
              <a:defRPr sz="1323"/>
            </a:lvl5pPr>
            <a:lvl6pPr>
              <a:defRPr sz="1323"/>
            </a:lvl6pPr>
            <a:lvl7pPr>
              <a:defRPr sz="1323"/>
            </a:lvl7pPr>
            <a:lvl8pPr>
              <a:defRPr sz="1323"/>
            </a:lvl8pPr>
            <a:lvl9pPr>
              <a:defRPr sz="132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5529" y="2381651"/>
            <a:ext cx="3404427" cy="4277834"/>
          </a:xfrm>
        </p:spPr>
        <p:txBody>
          <a:bodyPr/>
          <a:lstStyle>
            <a:lvl1pPr>
              <a:defRPr sz="1984"/>
            </a:lvl1pPr>
            <a:lvl2pPr>
              <a:defRPr sz="1764"/>
            </a:lvl2pPr>
            <a:lvl3pPr>
              <a:defRPr sz="1543"/>
            </a:lvl3pPr>
            <a:lvl4pPr>
              <a:defRPr sz="1323"/>
            </a:lvl4pPr>
            <a:lvl5pPr>
              <a:defRPr sz="1323"/>
            </a:lvl5pPr>
            <a:lvl6pPr>
              <a:defRPr sz="1323"/>
            </a:lvl6pPr>
            <a:lvl7pPr>
              <a:defRPr sz="1323"/>
            </a:lvl7pPr>
            <a:lvl8pPr>
              <a:defRPr sz="1323"/>
            </a:lvl8pPr>
            <a:lvl9pPr>
              <a:defRPr sz="132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 xmlns:a16="http://schemas.microsoft.com/office/drawing/2014/main" id="{AEE40A26-C513-4F87-B6BF-15685CAE78D3}"/>
              </a:ext>
            </a:extLst>
          </p:cNvPr>
          <p:cNvSpPr>
            <a:spLocks noGrp="1"/>
          </p:cNvSpPr>
          <p:nvPr>
            <p:ph type="dt" sz="half" idx="10"/>
          </p:nvPr>
        </p:nvSpPr>
        <p:spPr/>
        <p:txBody>
          <a:bodyPr/>
          <a:lstStyle>
            <a:lvl1pPr>
              <a:defRPr/>
            </a:lvl1pPr>
          </a:lstStyle>
          <a:p>
            <a:pPr>
              <a:defRPr/>
            </a:pPr>
            <a:endParaRPr lang="en-US" dirty="0"/>
          </a:p>
        </p:txBody>
      </p:sp>
      <p:sp>
        <p:nvSpPr>
          <p:cNvPr id="6" name="Footer Placeholder 5">
            <a:extLst>
              <a:ext uri="{FF2B5EF4-FFF2-40B4-BE49-F238E27FC236}">
                <a16:creationId xmlns="" xmlns:a16="http://schemas.microsoft.com/office/drawing/2014/main" id="{5B4F6805-0BB1-4A6C-89DC-65C0FEDC9553}"/>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6">
            <a:extLst>
              <a:ext uri="{FF2B5EF4-FFF2-40B4-BE49-F238E27FC236}">
                <a16:creationId xmlns="" xmlns:a16="http://schemas.microsoft.com/office/drawing/2014/main" id="{86DF871E-3EB6-4556-8903-632AEC0E14EC}"/>
              </a:ext>
            </a:extLst>
          </p:cNvPr>
          <p:cNvSpPr>
            <a:spLocks noGrp="1"/>
          </p:cNvSpPr>
          <p:nvPr>
            <p:ph type="sldNum" sz="quarter" idx="12"/>
          </p:nvPr>
        </p:nvSpPr>
        <p:spPr/>
        <p:txBody>
          <a:bodyPr/>
          <a:lstStyle>
            <a:lvl1pPr>
              <a:defRPr/>
            </a:lvl1pPr>
          </a:lstStyle>
          <a:p>
            <a:fld id="{636A8FE3-F245-480B-A2F2-45E09C0764CC}" type="slidenum">
              <a:rPr lang="en-US" altLang="en-US"/>
              <a:pPr/>
              <a:t>‹#›</a:t>
            </a:fld>
            <a:endParaRPr lang="en-US" altLang="en-US" dirty="0"/>
          </a:p>
        </p:txBody>
      </p:sp>
    </p:spTree>
    <p:extLst>
      <p:ext uri="{BB962C8B-B14F-4D97-AF65-F5344CB8AC3E}">
        <p14:creationId xmlns="" xmlns:p14="http://schemas.microsoft.com/office/powerpoint/2010/main" val="1492222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041" y="671971"/>
            <a:ext cx="6997913" cy="1455937"/>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2041" y="2382084"/>
            <a:ext cx="3407251" cy="635222"/>
          </a:xfrm>
        </p:spPr>
        <p:txBody>
          <a:bodyPr anchor="b">
            <a:noAutofit/>
          </a:bodyPr>
          <a:lstStyle>
            <a:lvl1pPr marL="0" indent="0">
              <a:buNone/>
              <a:defRPr sz="2646" b="0"/>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Edit Master text styles</a:t>
            </a:r>
          </a:p>
        </p:txBody>
      </p:sp>
      <p:sp>
        <p:nvSpPr>
          <p:cNvPr id="4" name="Content Placeholder 3"/>
          <p:cNvSpPr>
            <a:spLocks noGrp="1"/>
          </p:cNvSpPr>
          <p:nvPr>
            <p:ph sz="half" idx="2"/>
          </p:nvPr>
        </p:nvSpPr>
        <p:spPr>
          <a:xfrm>
            <a:off x="672041" y="3017307"/>
            <a:ext cx="3407251" cy="36421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62702" y="2382084"/>
            <a:ext cx="3407251" cy="635222"/>
          </a:xfrm>
        </p:spPr>
        <p:txBody>
          <a:bodyPr anchor="b">
            <a:noAutofit/>
          </a:bodyPr>
          <a:lstStyle>
            <a:lvl1pPr marL="0" indent="0">
              <a:buNone/>
              <a:defRPr sz="2646" b="0"/>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Edit Master text styles</a:t>
            </a:r>
          </a:p>
        </p:txBody>
      </p:sp>
      <p:sp>
        <p:nvSpPr>
          <p:cNvPr id="6" name="Content Placeholder 5"/>
          <p:cNvSpPr>
            <a:spLocks noGrp="1"/>
          </p:cNvSpPr>
          <p:nvPr>
            <p:ph sz="quarter" idx="4"/>
          </p:nvPr>
        </p:nvSpPr>
        <p:spPr>
          <a:xfrm>
            <a:off x="4262702" y="3017307"/>
            <a:ext cx="3407251" cy="36421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244DC4D2-9056-4144-961F-40004E8A6F7B}"/>
              </a:ext>
            </a:extLst>
          </p:cNvPr>
          <p:cNvSpPr>
            <a:spLocks noGrp="1"/>
          </p:cNvSpPr>
          <p:nvPr>
            <p:ph type="dt" sz="half" idx="10"/>
          </p:nvPr>
        </p:nvSpPr>
        <p:spPr/>
        <p:txBody>
          <a:bodyPr/>
          <a:lstStyle>
            <a:lvl1pPr>
              <a:defRPr/>
            </a:lvl1pPr>
          </a:lstStyle>
          <a:p>
            <a:pPr>
              <a:defRPr/>
            </a:pPr>
            <a:endParaRPr lang="en-US" dirty="0"/>
          </a:p>
        </p:txBody>
      </p:sp>
      <p:sp>
        <p:nvSpPr>
          <p:cNvPr id="8" name="Footer Placeholder 7">
            <a:extLst>
              <a:ext uri="{FF2B5EF4-FFF2-40B4-BE49-F238E27FC236}">
                <a16:creationId xmlns="" xmlns:a16="http://schemas.microsoft.com/office/drawing/2014/main" id="{0CE8A7AD-2AEF-4BF7-B9CB-1C8CF9BBFBB9}"/>
              </a:ext>
            </a:extLst>
          </p:cNvPr>
          <p:cNvSpPr>
            <a:spLocks noGrp="1"/>
          </p:cNvSpPr>
          <p:nvPr>
            <p:ph type="ftr" sz="quarter" idx="11"/>
          </p:nvPr>
        </p:nvSpPr>
        <p:spPr/>
        <p:txBody>
          <a:bodyPr/>
          <a:lstStyle>
            <a:lvl1pPr>
              <a:defRPr/>
            </a:lvl1pPr>
          </a:lstStyle>
          <a:p>
            <a:pPr>
              <a:defRPr/>
            </a:pPr>
            <a:endParaRPr lang="en-US" dirty="0"/>
          </a:p>
        </p:txBody>
      </p:sp>
      <p:sp>
        <p:nvSpPr>
          <p:cNvPr id="9" name="Slide Number Placeholder 8">
            <a:extLst>
              <a:ext uri="{FF2B5EF4-FFF2-40B4-BE49-F238E27FC236}">
                <a16:creationId xmlns="" xmlns:a16="http://schemas.microsoft.com/office/drawing/2014/main" id="{9465719D-5890-4FB6-B99E-39BA55B5E3BD}"/>
              </a:ext>
            </a:extLst>
          </p:cNvPr>
          <p:cNvSpPr>
            <a:spLocks noGrp="1"/>
          </p:cNvSpPr>
          <p:nvPr>
            <p:ph type="sldNum" sz="quarter" idx="12"/>
          </p:nvPr>
        </p:nvSpPr>
        <p:spPr/>
        <p:txBody>
          <a:bodyPr/>
          <a:lstStyle>
            <a:lvl1pPr>
              <a:defRPr/>
            </a:lvl1pPr>
          </a:lstStyle>
          <a:p>
            <a:fld id="{614B3426-C309-4A21-B989-602751397859}" type="slidenum">
              <a:rPr lang="en-US" altLang="en-US"/>
              <a:pPr/>
              <a:t>‹#›</a:t>
            </a:fld>
            <a:endParaRPr lang="en-US" altLang="en-US" dirty="0"/>
          </a:p>
        </p:txBody>
      </p:sp>
    </p:spTree>
    <p:extLst>
      <p:ext uri="{BB962C8B-B14F-4D97-AF65-F5344CB8AC3E}">
        <p14:creationId xmlns="" xmlns:p14="http://schemas.microsoft.com/office/powerpoint/2010/main" val="2972538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2041" y="671971"/>
            <a:ext cx="6997914" cy="1455937"/>
          </a:xfrm>
        </p:spPr>
        <p:txBody>
          <a:bodyPr/>
          <a:lstStyle/>
          <a:p>
            <a:r>
              <a:rPr lang="en-US"/>
              <a:t>Click to edit Master title style</a:t>
            </a:r>
            <a:endParaRPr lang="en-US" dirty="0"/>
          </a:p>
        </p:txBody>
      </p:sp>
      <p:sp>
        <p:nvSpPr>
          <p:cNvPr id="3" name="Date Placeholder 2">
            <a:extLst>
              <a:ext uri="{FF2B5EF4-FFF2-40B4-BE49-F238E27FC236}">
                <a16:creationId xmlns="" xmlns:a16="http://schemas.microsoft.com/office/drawing/2014/main" id="{897FD336-3DBA-4C6F-9142-C3E075293B42}"/>
              </a:ext>
            </a:extLst>
          </p:cNvPr>
          <p:cNvSpPr>
            <a:spLocks noGrp="1"/>
          </p:cNvSpPr>
          <p:nvPr>
            <p:ph type="dt" sz="half" idx="10"/>
          </p:nvPr>
        </p:nvSpPr>
        <p:spPr/>
        <p:txBody>
          <a:bodyPr/>
          <a:lstStyle>
            <a:lvl1pPr>
              <a:defRPr/>
            </a:lvl1pPr>
          </a:lstStyle>
          <a:p>
            <a:pPr>
              <a:defRPr/>
            </a:pPr>
            <a:endParaRPr lang="en-US" dirty="0"/>
          </a:p>
        </p:txBody>
      </p:sp>
      <p:sp>
        <p:nvSpPr>
          <p:cNvPr id="4" name="Footer Placeholder 3">
            <a:extLst>
              <a:ext uri="{FF2B5EF4-FFF2-40B4-BE49-F238E27FC236}">
                <a16:creationId xmlns="" xmlns:a16="http://schemas.microsoft.com/office/drawing/2014/main" id="{FEA2D679-A6C6-4FC4-9038-96C1614CB3F7}"/>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4">
            <a:extLst>
              <a:ext uri="{FF2B5EF4-FFF2-40B4-BE49-F238E27FC236}">
                <a16:creationId xmlns="" xmlns:a16="http://schemas.microsoft.com/office/drawing/2014/main" id="{A0E0D5F5-7A3A-4191-89F6-F962B9C3568A}"/>
              </a:ext>
            </a:extLst>
          </p:cNvPr>
          <p:cNvSpPr>
            <a:spLocks noGrp="1"/>
          </p:cNvSpPr>
          <p:nvPr>
            <p:ph type="sldNum" sz="quarter" idx="12"/>
          </p:nvPr>
        </p:nvSpPr>
        <p:spPr/>
        <p:txBody>
          <a:bodyPr/>
          <a:lstStyle>
            <a:lvl1pPr>
              <a:defRPr/>
            </a:lvl1pPr>
          </a:lstStyle>
          <a:p>
            <a:fld id="{D1EA5E35-EE34-4FB4-8D1D-C5C5621D10EF}" type="slidenum">
              <a:rPr lang="en-US" altLang="en-US"/>
              <a:pPr/>
              <a:t>‹#›</a:t>
            </a:fld>
            <a:endParaRPr lang="en-US" altLang="en-US" dirty="0"/>
          </a:p>
        </p:txBody>
      </p:sp>
    </p:spTree>
    <p:extLst>
      <p:ext uri="{BB962C8B-B14F-4D97-AF65-F5344CB8AC3E}">
        <p14:creationId xmlns="" xmlns:p14="http://schemas.microsoft.com/office/powerpoint/2010/main" val="1696895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0BBA5F7-6F37-4BDF-BA27-5913485A1B3A}"/>
              </a:ext>
            </a:extLst>
          </p:cNvPr>
          <p:cNvSpPr>
            <a:spLocks noGrp="1"/>
          </p:cNvSpPr>
          <p:nvPr>
            <p:ph type="dt" sz="half" idx="10"/>
          </p:nvPr>
        </p:nvSpPr>
        <p:spPr/>
        <p:txBody>
          <a:bodyPr/>
          <a:lstStyle>
            <a:lvl1pPr>
              <a:defRPr/>
            </a:lvl1pPr>
          </a:lstStyle>
          <a:p>
            <a:pPr>
              <a:defRPr/>
            </a:pPr>
            <a:endParaRPr lang="en-US" dirty="0"/>
          </a:p>
        </p:txBody>
      </p:sp>
      <p:sp>
        <p:nvSpPr>
          <p:cNvPr id="3" name="Footer Placeholder 2">
            <a:extLst>
              <a:ext uri="{FF2B5EF4-FFF2-40B4-BE49-F238E27FC236}">
                <a16:creationId xmlns="" xmlns:a16="http://schemas.microsoft.com/office/drawing/2014/main" id="{0BEA5051-455B-41CF-AB77-C12535B034AE}"/>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3">
            <a:extLst>
              <a:ext uri="{FF2B5EF4-FFF2-40B4-BE49-F238E27FC236}">
                <a16:creationId xmlns="" xmlns:a16="http://schemas.microsoft.com/office/drawing/2014/main" id="{18E60F6B-3FC8-4D41-AE0A-C4072549D042}"/>
              </a:ext>
            </a:extLst>
          </p:cNvPr>
          <p:cNvSpPr>
            <a:spLocks noGrp="1"/>
          </p:cNvSpPr>
          <p:nvPr>
            <p:ph type="sldNum" sz="quarter" idx="12"/>
          </p:nvPr>
        </p:nvSpPr>
        <p:spPr/>
        <p:txBody>
          <a:bodyPr/>
          <a:lstStyle>
            <a:lvl1pPr>
              <a:defRPr/>
            </a:lvl1pPr>
          </a:lstStyle>
          <a:p>
            <a:fld id="{820BD428-965B-47C0-9DC7-C1A4E3E69A88}" type="slidenum">
              <a:rPr lang="en-US" altLang="en-US"/>
              <a:pPr/>
              <a:t>‹#›</a:t>
            </a:fld>
            <a:endParaRPr lang="en-US" altLang="en-US" dirty="0"/>
          </a:p>
        </p:txBody>
      </p:sp>
    </p:spTree>
    <p:extLst>
      <p:ext uri="{BB962C8B-B14F-4D97-AF65-F5344CB8AC3E}">
        <p14:creationId xmlns="" xmlns:p14="http://schemas.microsoft.com/office/powerpoint/2010/main" val="1206678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 xmlns:p14="http://schemas.microsoft.com/office/powerpoint/2010/main" val="1916972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2041" y="1651933"/>
            <a:ext cx="3075982" cy="1409272"/>
          </a:xfrm>
        </p:spPr>
        <p:txBody>
          <a:bodyPr anchor="b"/>
          <a:lstStyle>
            <a:lvl1pPr>
              <a:defRPr sz="2205"/>
            </a:lvl1pPr>
          </a:lstStyle>
          <a:p>
            <a:r>
              <a:rPr lang="en-US"/>
              <a:t>Click to edit Master title style</a:t>
            </a:r>
            <a:endParaRPr lang="en-US" dirty="0"/>
          </a:p>
        </p:txBody>
      </p:sp>
      <p:sp>
        <p:nvSpPr>
          <p:cNvPr id="3" name="Content Placeholder 2"/>
          <p:cNvSpPr>
            <a:spLocks noGrp="1"/>
          </p:cNvSpPr>
          <p:nvPr>
            <p:ph idx="1"/>
          </p:nvPr>
        </p:nvSpPr>
        <p:spPr>
          <a:xfrm>
            <a:off x="3937083" y="567610"/>
            <a:ext cx="3732871" cy="60918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2041" y="3061205"/>
            <a:ext cx="3075982" cy="2848876"/>
          </a:xfrm>
        </p:spPr>
        <p:txBody>
          <a:bodyPr/>
          <a:lstStyle>
            <a:lvl1pPr marL="0" indent="0">
              <a:buNone/>
              <a:defRPr sz="1543"/>
            </a:lvl1pPr>
            <a:lvl2pPr marL="377979" indent="0">
              <a:buNone/>
              <a:defRPr sz="1157"/>
            </a:lvl2pPr>
            <a:lvl3pPr marL="755957" indent="0">
              <a:buNone/>
              <a:defRPr sz="992"/>
            </a:lvl3pPr>
            <a:lvl4pPr marL="1133936" indent="0">
              <a:buNone/>
              <a:defRPr sz="827"/>
            </a:lvl4pPr>
            <a:lvl5pPr marL="1511915" indent="0">
              <a:buNone/>
              <a:defRPr sz="827"/>
            </a:lvl5pPr>
            <a:lvl6pPr marL="1889893" indent="0">
              <a:buNone/>
              <a:defRPr sz="827"/>
            </a:lvl6pPr>
            <a:lvl7pPr marL="2267872" indent="0">
              <a:buNone/>
              <a:defRPr sz="827"/>
            </a:lvl7pPr>
            <a:lvl8pPr marL="2645851" indent="0">
              <a:buNone/>
              <a:defRPr sz="827"/>
            </a:lvl8pPr>
            <a:lvl9pPr marL="3023829" indent="0">
              <a:buNone/>
              <a:defRPr sz="827"/>
            </a:lvl9pPr>
          </a:lstStyle>
          <a:p>
            <a:pPr lvl="0"/>
            <a:r>
              <a:rPr lang="en-US"/>
              <a:t>Edit Master text styles</a:t>
            </a:r>
          </a:p>
        </p:txBody>
      </p:sp>
      <p:sp>
        <p:nvSpPr>
          <p:cNvPr id="5" name="Date Placeholder 4">
            <a:extLst>
              <a:ext uri="{FF2B5EF4-FFF2-40B4-BE49-F238E27FC236}">
                <a16:creationId xmlns="" xmlns:a16="http://schemas.microsoft.com/office/drawing/2014/main" id="{B2B178CB-12A3-4F82-99ED-37E170056421}"/>
              </a:ext>
            </a:extLst>
          </p:cNvPr>
          <p:cNvSpPr>
            <a:spLocks noGrp="1"/>
          </p:cNvSpPr>
          <p:nvPr>
            <p:ph type="dt" sz="half" idx="10"/>
          </p:nvPr>
        </p:nvSpPr>
        <p:spPr/>
        <p:txBody>
          <a:bodyPr/>
          <a:lstStyle>
            <a:lvl1pPr>
              <a:defRPr/>
            </a:lvl1pPr>
          </a:lstStyle>
          <a:p>
            <a:pPr>
              <a:defRPr/>
            </a:pPr>
            <a:endParaRPr lang="en-US" dirty="0"/>
          </a:p>
        </p:txBody>
      </p:sp>
      <p:sp>
        <p:nvSpPr>
          <p:cNvPr id="6" name="Footer Placeholder 5">
            <a:extLst>
              <a:ext uri="{FF2B5EF4-FFF2-40B4-BE49-F238E27FC236}">
                <a16:creationId xmlns="" xmlns:a16="http://schemas.microsoft.com/office/drawing/2014/main" id="{B712C8B9-756E-4A63-9B6C-CD128D0C0135}"/>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6">
            <a:extLst>
              <a:ext uri="{FF2B5EF4-FFF2-40B4-BE49-F238E27FC236}">
                <a16:creationId xmlns="" xmlns:a16="http://schemas.microsoft.com/office/drawing/2014/main" id="{05A7E6BA-B931-454E-AB0C-1D7852CBF731}"/>
              </a:ext>
            </a:extLst>
          </p:cNvPr>
          <p:cNvSpPr>
            <a:spLocks noGrp="1"/>
          </p:cNvSpPr>
          <p:nvPr>
            <p:ph type="sldNum" sz="quarter" idx="12"/>
          </p:nvPr>
        </p:nvSpPr>
        <p:spPr/>
        <p:txBody>
          <a:bodyPr/>
          <a:lstStyle>
            <a:lvl1pPr>
              <a:defRPr/>
            </a:lvl1pPr>
          </a:lstStyle>
          <a:p>
            <a:fld id="{C1656931-29CF-44EB-A814-E48255501485}" type="slidenum">
              <a:rPr lang="en-US" altLang="en-US"/>
              <a:pPr/>
              <a:t>‹#›</a:t>
            </a:fld>
            <a:endParaRPr lang="en-US" altLang="en-US" dirty="0"/>
          </a:p>
        </p:txBody>
      </p:sp>
    </p:spTree>
    <p:extLst>
      <p:ext uri="{BB962C8B-B14F-4D97-AF65-F5344CB8AC3E}">
        <p14:creationId xmlns="" xmlns:p14="http://schemas.microsoft.com/office/powerpoint/2010/main" val="3503192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2041" y="5291772"/>
            <a:ext cx="6997914" cy="624724"/>
          </a:xfrm>
        </p:spPr>
        <p:txBody>
          <a:bodyPr anchor="b"/>
          <a:lstStyle>
            <a:lvl1pPr algn="l">
              <a:defRPr sz="2646"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2041" y="671971"/>
            <a:ext cx="6997914" cy="4239192"/>
          </a:xfrm>
        </p:spPr>
        <p:txBody>
          <a:bodyPr rtlCol="0">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noProof="0" dirty="0"/>
              <a:t>Click icon to add picture</a:t>
            </a:r>
          </a:p>
        </p:txBody>
      </p:sp>
      <p:sp>
        <p:nvSpPr>
          <p:cNvPr id="4" name="Text Placeholder 3"/>
          <p:cNvSpPr>
            <a:spLocks noGrp="1"/>
          </p:cNvSpPr>
          <p:nvPr>
            <p:ph type="body" sz="half" idx="2"/>
          </p:nvPr>
        </p:nvSpPr>
        <p:spPr>
          <a:xfrm>
            <a:off x="672041" y="5916496"/>
            <a:ext cx="6997914" cy="742987"/>
          </a:xfrm>
        </p:spPr>
        <p:txBody>
          <a:bodyPr/>
          <a:lstStyle>
            <a:lvl1pPr marL="0" indent="0">
              <a:buNone/>
              <a:defRPr sz="132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Edit Master text styles</a:t>
            </a:r>
          </a:p>
        </p:txBody>
      </p:sp>
      <p:sp>
        <p:nvSpPr>
          <p:cNvPr id="5" name="Date Placeholder 4">
            <a:extLst>
              <a:ext uri="{FF2B5EF4-FFF2-40B4-BE49-F238E27FC236}">
                <a16:creationId xmlns="" xmlns:a16="http://schemas.microsoft.com/office/drawing/2014/main" id="{CAA26DE3-C2C1-441B-BF3E-77E72593C77D}"/>
              </a:ext>
            </a:extLst>
          </p:cNvPr>
          <p:cNvSpPr>
            <a:spLocks noGrp="1"/>
          </p:cNvSpPr>
          <p:nvPr>
            <p:ph type="dt" sz="half" idx="10"/>
          </p:nvPr>
        </p:nvSpPr>
        <p:spPr/>
        <p:txBody>
          <a:bodyPr/>
          <a:lstStyle>
            <a:lvl1pPr>
              <a:defRPr/>
            </a:lvl1pPr>
          </a:lstStyle>
          <a:p>
            <a:pPr>
              <a:defRPr/>
            </a:pPr>
            <a:endParaRPr lang="en-US" dirty="0"/>
          </a:p>
        </p:txBody>
      </p:sp>
      <p:sp>
        <p:nvSpPr>
          <p:cNvPr id="6" name="Footer Placeholder 5">
            <a:extLst>
              <a:ext uri="{FF2B5EF4-FFF2-40B4-BE49-F238E27FC236}">
                <a16:creationId xmlns="" xmlns:a16="http://schemas.microsoft.com/office/drawing/2014/main" id="{B1F5DCAE-180F-4488-B629-247DB4C36135}"/>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6">
            <a:extLst>
              <a:ext uri="{FF2B5EF4-FFF2-40B4-BE49-F238E27FC236}">
                <a16:creationId xmlns="" xmlns:a16="http://schemas.microsoft.com/office/drawing/2014/main" id="{6BA84FE3-F8B3-40E9-927C-DD7817A605AF}"/>
              </a:ext>
            </a:extLst>
          </p:cNvPr>
          <p:cNvSpPr>
            <a:spLocks noGrp="1"/>
          </p:cNvSpPr>
          <p:nvPr>
            <p:ph type="sldNum" sz="quarter" idx="12"/>
          </p:nvPr>
        </p:nvSpPr>
        <p:spPr/>
        <p:txBody>
          <a:bodyPr/>
          <a:lstStyle>
            <a:lvl1pPr>
              <a:defRPr/>
            </a:lvl1pPr>
          </a:lstStyle>
          <a:p>
            <a:fld id="{470085DD-66E6-402A-85C4-5DA454ABDD5F}" type="slidenum">
              <a:rPr lang="en-US" altLang="en-US"/>
              <a:pPr/>
              <a:t>‹#›</a:t>
            </a:fld>
            <a:endParaRPr lang="en-US" altLang="en-US" dirty="0"/>
          </a:p>
        </p:txBody>
      </p:sp>
    </p:spTree>
    <p:extLst>
      <p:ext uri="{BB962C8B-B14F-4D97-AF65-F5344CB8AC3E}">
        <p14:creationId xmlns="" xmlns:p14="http://schemas.microsoft.com/office/powerpoint/2010/main" val="3985607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2042" y="671971"/>
            <a:ext cx="6997914" cy="3751839"/>
          </a:xfrm>
        </p:spPr>
        <p:txBody>
          <a:bodyPr anchor="ctr"/>
          <a:lstStyle>
            <a:lvl1pPr algn="l">
              <a:defRPr sz="4850" b="0" cap="none"/>
            </a:lvl1pPr>
          </a:lstStyle>
          <a:p>
            <a:r>
              <a:rPr lang="en-US"/>
              <a:t>Click to edit Master title style</a:t>
            </a:r>
            <a:endParaRPr lang="en-US" dirty="0"/>
          </a:p>
        </p:txBody>
      </p:sp>
      <p:sp>
        <p:nvSpPr>
          <p:cNvPr id="3" name="Text Placeholder 2"/>
          <p:cNvSpPr>
            <a:spLocks noGrp="1"/>
          </p:cNvSpPr>
          <p:nvPr>
            <p:ph type="body" idx="1"/>
          </p:nvPr>
        </p:nvSpPr>
        <p:spPr>
          <a:xfrm>
            <a:off x="672042" y="4927788"/>
            <a:ext cx="6997914" cy="1731695"/>
          </a:xfrm>
        </p:spPr>
        <p:txBody>
          <a:bodyPr anchor="ct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4AA7EF0-93B0-44BB-96EA-59F5C6CCB99C}"/>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 xmlns:a16="http://schemas.microsoft.com/office/drawing/2014/main" id="{24A636EA-1076-4C0B-AC79-1D1E8C10A630}"/>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 xmlns:a16="http://schemas.microsoft.com/office/drawing/2014/main" id="{D3FE8ACC-CB05-4F0B-870A-7E0FC2265A04}"/>
              </a:ext>
            </a:extLst>
          </p:cNvPr>
          <p:cNvSpPr>
            <a:spLocks noGrp="1"/>
          </p:cNvSpPr>
          <p:nvPr>
            <p:ph type="sldNum" sz="quarter" idx="12"/>
          </p:nvPr>
        </p:nvSpPr>
        <p:spPr/>
        <p:txBody>
          <a:bodyPr/>
          <a:lstStyle>
            <a:lvl1pPr>
              <a:defRPr/>
            </a:lvl1pPr>
          </a:lstStyle>
          <a:p>
            <a:fld id="{F3E1E9D3-1A38-4C92-88C4-D2A606AD20A8}" type="slidenum">
              <a:rPr lang="en-US" altLang="en-US"/>
              <a:pPr/>
              <a:t>‹#›</a:t>
            </a:fld>
            <a:endParaRPr lang="en-US" altLang="en-US" dirty="0"/>
          </a:p>
        </p:txBody>
      </p:sp>
    </p:spTree>
    <p:extLst>
      <p:ext uri="{BB962C8B-B14F-4D97-AF65-F5344CB8AC3E}">
        <p14:creationId xmlns="" xmlns:p14="http://schemas.microsoft.com/office/powerpoint/2010/main" val="15089255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5670EFA8-4A89-486A-8033-DE56144880EE}"/>
              </a:ext>
            </a:extLst>
          </p:cNvPr>
          <p:cNvSpPr txBox="1"/>
          <p:nvPr/>
        </p:nvSpPr>
        <p:spPr>
          <a:xfrm>
            <a:off x="531813" y="871538"/>
            <a:ext cx="504825" cy="644525"/>
          </a:xfrm>
          <a:prstGeom prst="rect">
            <a:avLst/>
          </a:prstGeom>
        </p:spPr>
        <p:txBody>
          <a:bodyPr lIns="100796" tIns="50398" rIns="100796" bIns="50398" anchor="ctr"/>
          <a:lstStyle/>
          <a:p>
            <a:pPr hangingPunct="0">
              <a:lnSpc>
                <a:spcPct val="93000"/>
              </a:lnSpc>
              <a:buClr>
                <a:srgbClr val="000000"/>
              </a:buClr>
              <a:buSzPct val="100000"/>
              <a:buFont typeface="Times New Roman" panose="02020603050405020304" pitchFamily="18" charset="0"/>
              <a:buNone/>
              <a:defRPr/>
            </a:pPr>
            <a:r>
              <a:rPr lang="en-US" sz="8818" dirty="0">
                <a:ln w="3175" cmpd="sng">
                  <a:noFill/>
                </a:ln>
                <a:solidFill>
                  <a:schemeClr val="accent1"/>
                </a:solidFill>
                <a:latin typeface="Arial"/>
                <a:ea typeface="+mn-ea"/>
                <a:cs typeface="msmincho" charset="0"/>
              </a:rPr>
              <a:t>“</a:t>
            </a:r>
          </a:p>
        </p:txBody>
      </p:sp>
      <p:sp>
        <p:nvSpPr>
          <p:cNvPr id="6" name="TextBox 5">
            <a:extLst>
              <a:ext uri="{FF2B5EF4-FFF2-40B4-BE49-F238E27FC236}">
                <a16:creationId xmlns="" xmlns:a16="http://schemas.microsoft.com/office/drawing/2014/main" id="{C534EABC-0E48-438B-84EC-07FE1F6B05DD}"/>
              </a:ext>
            </a:extLst>
          </p:cNvPr>
          <p:cNvSpPr txBox="1"/>
          <p:nvPr/>
        </p:nvSpPr>
        <p:spPr>
          <a:xfrm>
            <a:off x="7439025" y="3181350"/>
            <a:ext cx="503238" cy="644525"/>
          </a:xfrm>
          <a:prstGeom prst="rect">
            <a:avLst/>
          </a:prstGeom>
        </p:spPr>
        <p:txBody>
          <a:bodyPr lIns="100796" tIns="50398" rIns="100796" bIns="50398" anchor="ctr"/>
          <a:lstStyle/>
          <a:p>
            <a:pPr hangingPunct="0">
              <a:lnSpc>
                <a:spcPct val="93000"/>
              </a:lnSpc>
              <a:buClr>
                <a:srgbClr val="000000"/>
              </a:buClr>
              <a:buSzPct val="100000"/>
              <a:buFont typeface="Times New Roman" panose="02020603050405020304" pitchFamily="18" charset="0"/>
              <a:buNone/>
              <a:defRPr/>
            </a:pPr>
            <a:r>
              <a:rPr lang="en-US" sz="8818" dirty="0">
                <a:ln w="3175" cmpd="sng">
                  <a:noFill/>
                </a:ln>
                <a:solidFill>
                  <a:schemeClr val="accent1"/>
                </a:solidFill>
                <a:latin typeface="Arial"/>
                <a:ea typeface="+mn-ea"/>
                <a:cs typeface="msmincho" charset="0"/>
              </a:rPr>
              <a:t>”</a:t>
            </a:r>
          </a:p>
        </p:txBody>
      </p:sp>
      <p:sp>
        <p:nvSpPr>
          <p:cNvPr id="2" name="Title 1"/>
          <p:cNvSpPr>
            <a:spLocks noGrp="1"/>
          </p:cNvSpPr>
          <p:nvPr>
            <p:ph type="title"/>
          </p:nvPr>
        </p:nvSpPr>
        <p:spPr>
          <a:xfrm>
            <a:off x="854257" y="671971"/>
            <a:ext cx="6694159" cy="3331857"/>
          </a:xfrm>
        </p:spPr>
        <p:txBody>
          <a:bodyPr anchor="ctr"/>
          <a:lstStyle>
            <a:lvl1pPr algn="l">
              <a:defRPr sz="485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213857" y="4003828"/>
            <a:ext cx="5974958" cy="419982"/>
          </a:xfrm>
        </p:spPr>
        <p:txBody>
          <a:bodyPr anchor="ctr">
            <a:noAutofit/>
          </a:bodyPr>
          <a:lstStyle>
            <a:lvl1pPr marL="0" indent="0">
              <a:buFontTx/>
              <a:buNone/>
              <a:defRPr sz="1764">
                <a:solidFill>
                  <a:schemeClr val="tx1">
                    <a:lumMod val="50000"/>
                    <a:lumOff val="50000"/>
                  </a:schemeClr>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n-US"/>
              <a:t>Edit Master text styles</a:t>
            </a:r>
          </a:p>
        </p:txBody>
      </p:sp>
      <p:sp>
        <p:nvSpPr>
          <p:cNvPr id="3" name="Text Placeholder 2"/>
          <p:cNvSpPr>
            <a:spLocks noGrp="1"/>
          </p:cNvSpPr>
          <p:nvPr>
            <p:ph type="body" idx="1"/>
          </p:nvPr>
        </p:nvSpPr>
        <p:spPr>
          <a:xfrm>
            <a:off x="672040" y="4927788"/>
            <a:ext cx="6997915" cy="1731695"/>
          </a:xfrm>
        </p:spPr>
        <p:txBody>
          <a:bodyPr anchor="ct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 xmlns:a16="http://schemas.microsoft.com/office/drawing/2014/main" id="{C9BFA559-3855-4A28-BA88-31546D7E0B31}"/>
              </a:ext>
            </a:extLst>
          </p:cNvPr>
          <p:cNvSpPr>
            <a:spLocks noGrp="1"/>
          </p:cNvSpPr>
          <p:nvPr>
            <p:ph type="dt" sz="half" idx="14"/>
          </p:nvPr>
        </p:nvSpPr>
        <p:spPr/>
        <p:txBody>
          <a:bodyPr/>
          <a:lstStyle>
            <a:lvl1pPr>
              <a:defRPr/>
            </a:lvl1pPr>
          </a:lstStyle>
          <a:p>
            <a:pPr>
              <a:defRPr/>
            </a:pPr>
            <a:endParaRPr lang="en-US" dirty="0"/>
          </a:p>
        </p:txBody>
      </p:sp>
      <p:sp>
        <p:nvSpPr>
          <p:cNvPr id="8" name="Footer Placeholder 4">
            <a:extLst>
              <a:ext uri="{FF2B5EF4-FFF2-40B4-BE49-F238E27FC236}">
                <a16:creationId xmlns="" xmlns:a16="http://schemas.microsoft.com/office/drawing/2014/main" id="{6904A48F-C6DD-495F-B210-53ADC311820C}"/>
              </a:ext>
            </a:extLst>
          </p:cNvPr>
          <p:cNvSpPr>
            <a:spLocks noGrp="1"/>
          </p:cNvSpPr>
          <p:nvPr>
            <p:ph type="ftr" sz="quarter" idx="15"/>
          </p:nvPr>
        </p:nvSpPr>
        <p:spPr/>
        <p:txBody>
          <a:bodyPr/>
          <a:lstStyle>
            <a:lvl1pPr>
              <a:defRPr/>
            </a:lvl1pPr>
          </a:lstStyle>
          <a:p>
            <a:pPr>
              <a:defRPr/>
            </a:pPr>
            <a:endParaRPr lang="en-US" dirty="0"/>
          </a:p>
        </p:txBody>
      </p:sp>
      <p:sp>
        <p:nvSpPr>
          <p:cNvPr id="9" name="Slide Number Placeholder 5">
            <a:extLst>
              <a:ext uri="{FF2B5EF4-FFF2-40B4-BE49-F238E27FC236}">
                <a16:creationId xmlns="" xmlns:a16="http://schemas.microsoft.com/office/drawing/2014/main" id="{F31CF4C9-E7B3-465A-BE0C-E72DF31422C0}"/>
              </a:ext>
            </a:extLst>
          </p:cNvPr>
          <p:cNvSpPr>
            <a:spLocks noGrp="1"/>
          </p:cNvSpPr>
          <p:nvPr>
            <p:ph type="sldNum" sz="quarter" idx="16"/>
          </p:nvPr>
        </p:nvSpPr>
        <p:spPr/>
        <p:txBody>
          <a:bodyPr/>
          <a:lstStyle>
            <a:lvl1pPr>
              <a:defRPr/>
            </a:lvl1pPr>
          </a:lstStyle>
          <a:p>
            <a:fld id="{773EE7FC-D4BA-43EC-A862-F98E5513F6C7}" type="slidenum">
              <a:rPr lang="en-US" altLang="en-US"/>
              <a:pPr/>
              <a:t>‹#›</a:t>
            </a:fld>
            <a:endParaRPr lang="en-US" altLang="en-US" dirty="0"/>
          </a:p>
        </p:txBody>
      </p:sp>
    </p:spTree>
    <p:extLst>
      <p:ext uri="{BB962C8B-B14F-4D97-AF65-F5344CB8AC3E}">
        <p14:creationId xmlns="" xmlns:p14="http://schemas.microsoft.com/office/powerpoint/2010/main" val="10441675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2040" y="2129659"/>
            <a:ext cx="6997915" cy="2861014"/>
          </a:xfrm>
        </p:spPr>
        <p:txBody>
          <a:bodyPr anchor="b"/>
          <a:lstStyle>
            <a:lvl1pPr algn="l">
              <a:defRPr sz="4850" b="0" cap="none"/>
            </a:lvl1pPr>
          </a:lstStyle>
          <a:p>
            <a:r>
              <a:rPr lang="en-US"/>
              <a:t>Click to edit Master title style</a:t>
            </a:r>
            <a:endParaRPr lang="en-US" dirty="0"/>
          </a:p>
        </p:txBody>
      </p:sp>
      <p:sp>
        <p:nvSpPr>
          <p:cNvPr id="3" name="Text Placeholder 2"/>
          <p:cNvSpPr>
            <a:spLocks noGrp="1"/>
          </p:cNvSpPr>
          <p:nvPr>
            <p:ph type="body" idx="1"/>
          </p:nvPr>
        </p:nvSpPr>
        <p:spPr>
          <a:xfrm>
            <a:off x="672040" y="4990673"/>
            <a:ext cx="6997915" cy="1668810"/>
          </a:xfrm>
        </p:spPr>
        <p:txBody>
          <a:bodyP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53D0D1-5CD4-463F-A752-DD4BC221A8C7}"/>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 xmlns:a16="http://schemas.microsoft.com/office/drawing/2014/main" id="{A849B932-E275-4F9B-AACB-AB14B5D2080B}"/>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 xmlns:a16="http://schemas.microsoft.com/office/drawing/2014/main" id="{DB494CBF-3D82-44DF-B05E-45D634460AF3}"/>
              </a:ext>
            </a:extLst>
          </p:cNvPr>
          <p:cNvSpPr>
            <a:spLocks noGrp="1"/>
          </p:cNvSpPr>
          <p:nvPr>
            <p:ph type="sldNum" sz="quarter" idx="12"/>
          </p:nvPr>
        </p:nvSpPr>
        <p:spPr/>
        <p:txBody>
          <a:bodyPr/>
          <a:lstStyle>
            <a:lvl1pPr>
              <a:defRPr/>
            </a:lvl1pPr>
          </a:lstStyle>
          <a:p>
            <a:fld id="{C6B19669-0B30-47E4-8074-53CD524BAC01}" type="slidenum">
              <a:rPr lang="en-US" altLang="en-US"/>
              <a:pPr/>
              <a:t>‹#›</a:t>
            </a:fld>
            <a:endParaRPr lang="en-US" altLang="en-US" dirty="0"/>
          </a:p>
        </p:txBody>
      </p:sp>
    </p:spTree>
    <p:extLst>
      <p:ext uri="{BB962C8B-B14F-4D97-AF65-F5344CB8AC3E}">
        <p14:creationId xmlns="" xmlns:p14="http://schemas.microsoft.com/office/powerpoint/2010/main" val="3090314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07B8D50-8F61-4331-BCA5-98459C20D40A}"/>
              </a:ext>
            </a:extLst>
          </p:cNvPr>
          <p:cNvSpPr txBox="1"/>
          <p:nvPr/>
        </p:nvSpPr>
        <p:spPr>
          <a:xfrm>
            <a:off x="531813" y="871538"/>
            <a:ext cx="504825" cy="644525"/>
          </a:xfrm>
          <a:prstGeom prst="rect">
            <a:avLst/>
          </a:prstGeom>
        </p:spPr>
        <p:txBody>
          <a:bodyPr lIns="100796" tIns="50398" rIns="100796" bIns="50398" anchor="ctr"/>
          <a:lstStyle/>
          <a:p>
            <a:pPr hangingPunct="0">
              <a:lnSpc>
                <a:spcPct val="93000"/>
              </a:lnSpc>
              <a:buClr>
                <a:srgbClr val="000000"/>
              </a:buClr>
              <a:buSzPct val="100000"/>
              <a:buFont typeface="Times New Roman" panose="02020603050405020304" pitchFamily="18" charset="0"/>
              <a:buNone/>
              <a:defRPr/>
            </a:pPr>
            <a:r>
              <a:rPr lang="en-US" sz="8818" dirty="0">
                <a:ln w="3175" cmpd="sng">
                  <a:noFill/>
                </a:ln>
                <a:solidFill>
                  <a:schemeClr val="accent1"/>
                </a:solidFill>
                <a:latin typeface="Arial"/>
                <a:ea typeface="+mn-ea"/>
                <a:cs typeface="msmincho" charset="0"/>
              </a:rPr>
              <a:t>“</a:t>
            </a:r>
          </a:p>
        </p:txBody>
      </p:sp>
      <p:sp>
        <p:nvSpPr>
          <p:cNvPr id="6" name="TextBox 5">
            <a:extLst>
              <a:ext uri="{FF2B5EF4-FFF2-40B4-BE49-F238E27FC236}">
                <a16:creationId xmlns="" xmlns:a16="http://schemas.microsoft.com/office/drawing/2014/main" id="{2AB137D4-80F7-48C3-816A-CA56E01D157E}"/>
              </a:ext>
            </a:extLst>
          </p:cNvPr>
          <p:cNvSpPr txBox="1"/>
          <p:nvPr/>
        </p:nvSpPr>
        <p:spPr>
          <a:xfrm>
            <a:off x="7439025" y="3181350"/>
            <a:ext cx="503238" cy="644525"/>
          </a:xfrm>
          <a:prstGeom prst="rect">
            <a:avLst/>
          </a:prstGeom>
        </p:spPr>
        <p:txBody>
          <a:bodyPr lIns="100796" tIns="50398" rIns="100796" bIns="50398" anchor="ctr"/>
          <a:lstStyle/>
          <a:p>
            <a:pPr hangingPunct="0">
              <a:lnSpc>
                <a:spcPct val="93000"/>
              </a:lnSpc>
              <a:buClr>
                <a:srgbClr val="000000"/>
              </a:buClr>
              <a:buSzPct val="100000"/>
              <a:buFont typeface="Times New Roman" panose="02020603050405020304" pitchFamily="18" charset="0"/>
              <a:buNone/>
              <a:defRPr/>
            </a:pPr>
            <a:r>
              <a:rPr lang="en-US" sz="8818" dirty="0">
                <a:ln w="3175" cmpd="sng">
                  <a:noFill/>
                </a:ln>
                <a:solidFill>
                  <a:schemeClr val="accent1"/>
                </a:solidFill>
                <a:latin typeface="Arial"/>
                <a:ea typeface="+mn-ea"/>
                <a:cs typeface="msmincho" charset="0"/>
              </a:rPr>
              <a:t>”</a:t>
            </a:r>
          </a:p>
        </p:txBody>
      </p:sp>
      <p:sp>
        <p:nvSpPr>
          <p:cNvPr id="2" name="Title 1"/>
          <p:cNvSpPr>
            <a:spLocks noGrp="1"/>
          </p:cNvSpPr>
          <p:nvPr>
            <p:ph type="title"/>
          </p:nvPr>
        </p:nvSpPr>
        <p:spPr>
          <a:xfrm>
            <a:off x="854257" y="671971"/>
            <a:ext cx="6694159" cy="3331857"/>
          </a:xfrm>
        </p:spPr>
        <p:txBody>
          <a:bodyPr anchor="ctr"/>
          <a:lstStyle>
            <a:lvl1pPr algn="l">
              <a:defRPr sz="485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2038" y="4423810"/>
            <a:ext cx="6997916" cy="566863"/>
          </a:xfrm>
        </p:spPr>
        <p:txBody>
          <a:bodyPr anchor="b">
            <a:noAutofit/>
          </a:bodyPr>
          <a:lstStyle>
            <a:lvl1pPr marL="0" indent="0">
              <a:buFontTx/>
              <a:buNone/>
              <a:defRPr sz="2646">
                <a:solidFill>
                  <a:schemeClr val="tx1">
                    <a:lumMod val="75000"/>
                    <a:lumOff val="25000"/>
                  </a:schemeClr>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n-US"/>
              <a:t>Edit Master text styles</a:t>
            </a:r>
          </a:p>
        </p:txBody>
      </p:sp>
      <p:sp>
        <p:nvSpPr>
          <p:cNvPr id="3" name="Text Placeholder 2"/>
          <p:cNvSpPr>
            <a:spLocks noGrp="1"/>
          </p:cNvSpPr>
          <p:nvPr>
            <p:ph type="body" idx="1"/>
          </p:nvPr>
        </p:nvSpPr>
        <p:spPr>
          <a:xfrm>
            <a:off x="672040" y="4990673"/>
            <a:ext cx="6997915" cy="1668810"/>
          </a:xfrm>
        </p:spPr>
        <p:txBody>
          <a:bodyPr/>
          <a:lstStyle>
            <a:lvl1pPr marL="0" indent="0" algn="l">
              <a:buNone/>
              <a:defRPr sz="1984">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 xmlns:a16="http://schemas.microsoft.com/office/drawing/2014/main" id="{968A3B37-D4C2-4225-9086-038A8BDE4C6D}"/>
              </a:ext>
            </a:extLst>
          </p:cNvPr>
          <p:cNvSpPr>
            <a:spLocks noGrp="1"/>
          </p:cNvSpPr>
          <p:nvPr>
            <p:ph type="dt" sz="half" idx="14"/>
          </p:nvPr>
        </p:nvSpPr>
        <p:spPr/>
        <p:txBody>
          <a:bodyPr/>
          <a:lstStyle>
            <a:lvl1pPr>
              <a:defRPr/>
            </a:lvl1pPr>
          </a:lstStyle>
          <a:p>
            <a:pPr>
              <a:defRPr/>
            </a:pPr>
            <a:endParaRPr lang="en-US" dirty="0"/>
          </a:p>
        </p:txBody>
      </p:sp>
      <p:sp>
        <p:nvSpPr>
          <p:cNvPr id="8" name="Footer Placeholder 4">
            <a:extLst>
              <a:ext uri="{FF2B5EF4-FFF2-40B4-BE49-F238E27FC236}">
                <a16:creationId xmlns="" xmlns:a16="http://schemas.microsoft.com/office/drawing/2014/main" id="{5EB93FF7-8016-473D-A8F0-693721DB9A5B}"/>
              </a:ext>
            </a:extLst>
          </p:cNvPr>
          <p:cNvSpPr>
            <a:spLocks noGrp="1"/>
          </p:cNvSpPr>
          <p:nvPr>
            <p:ph type="ftr" sz="quarter" idx="15"/>
          </p:nvPr>
        </p:nvSpPr>
        <p:spPr/>
        <p:txBody>
          <a:bodyPr/>
          <a:lstStyle>
            <a:lvl1pPr>
              <a:defRPr/>
            </a:lvl1pPr>
          </a:lstStyle>
          <a:p>
            <a:pPr>
              <a:defRPr/>
            </a:pPr>
            <a:endParaRPr lang="en-US" dirty="0"/>
          </a:p>
        </p:txBody>
      </p:sp>
      <p:sp>
        <p:nvSpPr>
          <p:cNvPr id="9" name="Slide Number Placeholder 5">
            <a:extLst>
              <a:ext uri="{FF2B5EF4-FFF2-40B4-BE49-F238E27FC236}">
                <a16:creationId xmlns="" xmlns:a16="http://schemas.microsoft.com/office/drawing/2014/main" id="{5F9C80A1-28FC-4D09-92C7-DCBF5E360444}"/>
              </a:ext>
            </a:extLst>
          </p:cNvPr>
          <p:cNvSpPr>
            <a:spLocks noGrp="1"/>
          </p:cNvSpPr>
          <p:nvPr>
            <p:ph type="sldNum" sz="quarter" idx="16"/>
          </p:nvPr>
        </p:nvSpPr>
        <p:spPr/>
        <p:txBody>
          <a:bodyPr/>
          <a:lstStyle>
            <a:lvl1pPr>
              <a:defRPr/>
            </a:lvl1pPr>
          </a:lstStyle>
          <a:p>
            <a:fld id="{51C95CD7-5B2A-4515-9AA8-88AC55D22500}" type="slidenum">
              <a:rPr lang="en-US" altLang="en-US"/>
              <a:pPr/>
              <a:t>‹#›</a:t>
            </a:fld>
            <a:endParaRPr lang="en-US" altLang="en-US" dirty="0"/>
          </a:p>
        </p:txBody>
      </p:sp>
    </p:spTree>
    <p:extLst>
      <p:ext uri="{BB962C8B-B14F-4D97-AF65-F5344CB8AC3E}">
        <p14:creationId xmlns="" xmlns:p14="http://schemas.microsoft.com/office/powerpoint/2010/main" val="2548944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78930" y="671971"/>
            <a:ext cx="6991025" cy="3331857"/>
          </a:xfrm>
        </p:spPr>
        <p:txBody>
          <a:bodyPr anchor="ctr"/>
          <a:lstStyle>
            <a:lvl1pPr algn="l">
              <a:defRPr sz="485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2038" y="4423810"/>
            <a:ext cx="6997916" cy="566863"/>
          </a:xfrm>
        </p:spPr>
        <p:txBody>
          <a:bodyPr anchor="b">
            <a:noAutofit/>
          </a:bodyPr>
          <a:lstStyle>
            <a:lvl1pPr marL="0" indent="0">
              <a:buFontTx/>
              <a:buNone/>
              <a:defRPr sz="2646">
                <a:solidFill>
                  <a:schemeClr val="accent1"/>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n-US"/>
              <a:t>Edit Master text styles</a:t>
            </a:r>
          </a:p>
        </p:txBody>
      </p:sp>
      <p:sp>
        <p:nvSpPr>
          <p:cNvPr id="3" name="Text Placeholder 2"/>
          <p:cNvSpPr>
            <a:spLocks noGrp="1"/>
          </p:cNvSpPr>
          <p:nvPr>
            <p:ph type="body" idx="1"/>
          </p:nvPr>
        </p:nvSpPr>
        <p:spPr>
          <a:xfrm>
            <a:off x="672040" y="4990673"/>
            <a:ext cx="6997915" cy="1668810"/>
          </a:xfrm>
        </p:spPr>
        <p:txBody>
          <a:bodyPr/>
          <a:lstStyle>
            <a:lvl1pPr marL="0" indent="0" algn="l">
              <a:buNone/>
              <a:defRPr sz="1984">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Edit Master text styles</a:t>
            </a:r>
          </a:p>
        </p:txBody>
      </p:sp>
      <p:sp>
        <p:nvSpPr>
          <p:cNvPr id="5" name="Date Placeholder 3">
            <a:extLst>
              <a:ext uri="{FF2B5EF4-FFF2-40B4-BE49-F238E27FC236}">
                <a16:creationId xmlns="" xmlns:a16="http://schemas.microsoft.com/office/drawing/2014/main" id="{AB999905-B481-4E3C-BDA1-997B8E9E1F34}"/>
              </a:ext>
            </a:extLst>
          </p:cNvPr>
          <p:cNvSpPr>
            <a:spLocks noGrp="1"/>
          </p:cNvSpPr>
          <p:nvPr>
            <p:ph type="dt" sz="half" idx="14"/>
          </p:nvPr>
        </p:nvSpPr>
        <p:spPr/>
        <p:txBody>
          <a:bodyPr/>
          <a:lstStyle>
            <a:lvl1pPr>
              <a:defRPr/>
            </a:lvl1pPr>
          </a:lstStyle>
          <a:p>
            <a:pPr>
              <a:defRPr/>
            </a:pPr>
            <a:endParaRPr lang="en-US" dirty="0"/>
          </a:p>
        </p:txBody>
      </p:sp>
      <p:sp>
        <p:nvSpPr>
          <p:cNvPr id="6" name="Footer Placeholder 4">
            <a:extLst>
              <a:ext uri="{FF2B5EF4-FFF2-40B4-BE49-F238E27FC236}">
                <a16:creationId xmlns="" xmlns:a16="http://schemas.microsoft.com/office/drawing/2014/main" id="{63EF0D0F-9BBC-49E3-B4BA-F2BFC830C23F}"/>
              </a:ext>
            </a:extLst>
          </p:cNvPr>
          <p:cNvSpPr>
            <a:spLocks noGrp="1"/>
          </p:cNvSpPr>
          <p:nvPr>
            <p:ph type="ftr" sz="quarter" idx="15"/>
          </p:nvPr>
        </p:nvSpPr>
        <p:spPr/>
        <p:txBody>
          <a:bodyPr/>
          <a:lstStyle>
            <a:lvl1pPr>
              <a:defRPr/>
            </a:lvl1pPr>
          </a:lstStyle>
          <a:p>
            <a:pPr>
              <a:defRPr/>
            </a:pPr>
            <a:endParaRPr lang="en-US" dirty="0"/>
          </a:p>
        </p:txBody>
      </p:sp>
      <p:sp>
        <p:nvSpPr>
          <p:cNvPr id="7" name="Slide Number Placeholder 5">
            <a:extLst>
              <a:ext uri="{FF2B5EF4-FFF2-40B4-BE49-F238E27FC236}">
                <a16:creationId xmlns="" xmlns:a16="http://schemas.microsoft.com/office/drawing/2014/main" id="{D821AC7C-FC00-4959-B936-7CF610DDE2BB}"/>
              </a:ext>
            </a:extLst>
          </p:cNvPr>
          <p:cNvSpPr>
            <a:spLocks noGrp="1"/>
          </p:cNvSpPr>
          <p:nvPr>
            <p:ph type="sldNum" sz="quarter" idx="16"/>
          </p:nvPr>
        </p:nvSpPr>
        <p:spPr/>
        <p:txBody>
          <a:bodyPr/>
          <a:lstStyle>
            <a:lvl1pPr>
              <a:defRPr/>
            </a:lvl1pPr>
          </a:lstStyle>
          <a:p>
            <a:fld id="{06A7771E-F0A8-4EDE-8990-3939CD35C32E}" type="slidenum">
              <a:rPr lang="en-US" altLang="en-US"/>
              <a:pPr/>
              <a:t>‹#›</a:t>
            </a:fld>
            <a:endParaRPr lang="en-US" altLang="en-US" dirty="0"/>
          </a:p>
        </p:txBody>
      </p:sp>
    </p:spTree>
    <p:extLst>
      <p:ext uri="{BB962C8B-B14F-4D97-AF65-F5344CB8AC3E}">
        <p14:creationId xmlns="" xmlns:p14="http://schemas.microsoft.com/office/powerpoint/2010/main" val="1523860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E4D53A92-E886-42D0-BFEF-236571165683}"/>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 xmlns:a16="http://schemas.microsoft.com/office/drawing/2014/main" id="{E7595B8F-3DA2-4266-AA3D-02B65FA24701}"/>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 xmlns:a16="http://schemas.microsoft.com/office/drawing/2014/main" id="{6C035BC9-5244-4ED5-9380-93E0D53A8C90}"/>
              </a:ext>
            </a:extLst>
          </p:cNvPr>
          <p:cNvSpPr>
            <a:spLocks noGrp="1"/>
          </p:cNvSpPr>
          <p:nvPr>
            <p:ph type="sldNum" sz="quarter" idx="12"/>
          </p:nvPr>
        </p:nvSpPr>
        <p:spPr/>
        <p:txBody>
          <a:bodyPr/>
          <a:lstStyle>
            <a:lvl1pPr>
              <a:defRPr/>
            </a:lvl1pPr>
          </a:lstStyle>
          <a:p>
            <a:fld id="{612473D1-BF3E-4B91-A067-723CC3BB3233}" type="slidenum">
              <a:rPr lang="en-US" altLang="en-US"/>
              <a:pPr/>
              <a:t>‹#›</a:t>
            </a:fld>
            <a:endParaRPr lang="en-US" altLang="en-US" dirty="0"/>
          </a:p>
        </p:txBody>
      </p:sp>
    </p:spTree>
    <p:extLst>
      <p:ext uri="{BB962C8B-B14F-4D97-AF65-F5344CB8AC3E}">
        <p14:creationId xmlns="" xmlns:p14="http://schemas.microsoft.com/office/powerpoint/2010/main" val="901112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9572" y="671972"/>
            <a:ext cx="1079072" cy="5788752"/>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2041" y="671972"/>
            <a:ext cx="5727155" cy="578875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A643C2AC-AA42-406C-9BBD-51E8F597FA8A}"/>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 xmlns:a16="http://schemas.microsoft.com/office/drawing/2014/main" id="{FED3A4E4-4819-4348-9D41-D60885F6F363}"/>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 xmlns:a16="http://schemas.microsoft.com/office/drawing/2014/main" id="{78E1B165-46BF-4645-AD55-77CCF23CE0CB}"/>
              </a:ext>
            </a:extLst>
          </p:cNvPr>
          <p:cNvSpPr>
            <a:spLocks noGrp="1"/>
          </p:cNvSpPr>
          <p:nvPr>
            <p:ph type="sldNum" sz="quarter" idx="12"/>
          </p:nvPr>
        </p:nvSpPr>
        <p:spPr/>
        <p:txBody>
          <a:bodyPr/>
          <a:lstStyle>
            <a:lvl1pPr>
              <a:defRPr/>
            </a:lvl1pPr>
          </a:lstStyle>
          <a:p>
            <a:fld id="{F20DE800-B504-4E61-9455-643B2A84DFD0}" type="slidenum">
              <a:rPr lang="en-US" altLang="en-US"/>
              <a:pPr/>
              <a:t>‹#›</a:t>
            </a:fld>
            <a:endParaRPr lang="en-US" altLang="en-US" dirty="0"/>
          </a:p>
        </p:txBody>
      </p:sp>
    </p:spTree>
    <p:extLst>
      <p:ext uri="{BB962C8B-B14F-4D97-AF65-F5344CB8AC3E}">
        <p14:creationId xmlns="" xmlns:p14="http://schemas.microsoft.com/office/powerpoint/2010/main" val="9975296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56687" cy="1247775"/>
          </a:xfrm>
        </p:spPr>
        <p:txBody>
          <a:bodyPr/>
          <a:lstStyle/>
          <a:p>
            <a:r>
              <a:rPr lang="en-US"/>
              <a:t>Click to edit Master title style</a:t>
            </a:r>
          </a:p>
        </p:txBody>
      </p:sp>
      <p:sp>
        <p:nvSpPr>
          <p:cNvPr id="3" name="Rectangle 3">
            <a:extLst>
              <a:ext uri="{FF2B5EF4-FFF2-40B4-BE49-F238E27FC236}">
                <a16:creationId xmlns="" xmlns:a16="http://schemas.microsoft.com/office/drawing/2014/main" id="{7BCEF3C5-0649-4A45-919E-0BC53310C430}"/>
              </a:ext>
            </a:extLst>
          </p:cNvPr>
          <p:cNvSpPr>
            <a:spLocks noGrp="1" noChangeArrowheads="1"/>
          </p:cNvSpPr>
          <p:nvPr>
            <p:ph type="dt" idx="10"/>
          </p:nvPr>
        </p:nvSpPr>
        <p:spPr/>
        <p:txBody>
          <a:bodyPr/>
          <a:lstStyle>
            <a:lvl1pPr>
              <a:defRPr/>
            </a:lvl1pPr>
          </a:lstStyle>
          <a:p>
            <a:pPr>
              <a:defRPr/>
            </a:pPr>
            <a:endParaRPr lang="en-US" dirty="0"/>
          </a:p>
        </p:txBody>
      </p:sp>
      <p:sp>
        <p:nvSpPr>
          <p:cNvPr id="4" name="Rectangle 4">
            <a:extLst>
              <a:ext uri="{FF2B5EF4-FFF2-40B4-BE49-F238E27FC236}">
                <a16:creationId xmlns="" xmlns:a16="http://schemas.microsoft.com/office/drawing/2014/main" id="{203F218B-3191-4C07-82E2-5A1F61DDDF08}"/>
              </a:ext>
            </a:extLst>
          </p:cNvPr>
          <p:cNvSpPr>
            <a:spLocks noGrp="1" noChangeArrowheads="1"/>
          </p:cNvSpPr>
          <p:nvPr>
            <p:ph type="ftr" idx="11"/>
          </p:nvPr>
        </p:nvSpPr>
        <p:spPr/>
        <p:txBody>
          <a:bodyPr/>
          <a:lstStyle>
            <a:lvl1pPr>
              <a:defRPr/>
            </a:lvl1pPr>
          </a:lstStyle>
          <a:p>
            <a:pPr>
              <a:defRPr/>
            </a:pPr>
            <a:endParaRPr lang="en-US" dirty="0"/>
          </a:p>
        </p:txBody>
      </p:sp>
      <p:sp>
        <p:nvSpPr>
          <p:cNvPr id="5" name="Rectangle 5">
            <a:extLst>
              <a:ext uri="{FF2B5EF4-FFF2-40B4-BE49-F238E27FC236}">
                <a16:creationId xmlns="" xmlns:a16="http://schemas.microsoft.com/office/drawing/2014/main" id="{8119489A-6DE9-46FE-8601-6D4E383D4CCE}"/>
              </a:ext>
            </a:extLst>
          </p:cNvPr>
          <p:cNvSpPr>
            <a:spLocks noGrp="1" noChangeArrowheads="1"/>
          </p:cNvSpPr>
          <p:nvPr>
            <p:ph type="sldNum" idx="12"/>
          </p:nvPr>
        </p:nvSpPr>
        <p:spPr/>
        <p:txBody>
          <a:bodyPr/>
          <a:lstStyle>
            <a:lvl1pPr>
              <a:defRPr/>
            </a:lvl1pPr>
          </a:lstStyle>
          <a:p>
            <a:fld id="{602C5BBA-40DB-4517-AF0E-4A78C4CDCA73}" type="slidenum">
              <a:rPr lang="en-US" altLang="en-US"/>
              <a:pPr/>
              <a:t>‹#›</a:t>
            </a:fld>
            <a:endParaRPr lang="en-US" altLang="en-US" dirty="0"/>
          </a:p>
        </p:txBody>
      </p:sp>
    </p:spTree>
    <p:extLst>
      <p:ext uri="{BB962C8B-B14F-4D97-AF65-F5344CB8AC3E}">
        <p14:creationId xmlns="" xmlns:p14="http://schemas.microsoft.com/office/powerpoint/2010/main" val="1681398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325" y="2138363"/>
            <a:ext cx="4125913" cy="4748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0638" y="2138363"/>
            <a:ext cx="4125912" cy="4748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549384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611586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3955260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10184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 xmlns:p14="http://schemas.microsoft.com/office/powerpoint/2010/main" val="13704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 xmlns:p14="http://schemas.microsoft.com/office/powerpoint/2010/main" val="338487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 xmlns:a16="http://schemas.microsoft.com/office/drawing/2014/main" id="{CE48C69D-3CEA-4EC5-9F38-7187801AD292}"/>
              </a:ext>
            </a:extLst>
          </p:cNvPr>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027" name="Rectangle 2">
            <a:extLst>
              <a:ext uri="{FF2B5EF4-FFF2-40B4-BE49-F238E27FC236}">
                <a16:creationId xmlns="" xmlns:a16="http://schemas.microsoft.com/office/drawing/2014/main" id="{4F8E137F-D5C3-4B6A-BAF7-4968CD9B9F39}"/>
              </a:ext>
            </a:extLst>
          </p:cNvPr>
          <p:cNvSpPr>
            <a:spLocks noGrp="1" noChangeArrowheads="1"/>
          </p:cNvSpPr>
          <p:nvPr>
            <p:ph type="title"/>
          </p:nvPr>
        </p:nvSpPr>
        <p:spPr bwMode="auto">
          <a:xfrm>
            <a:off x="741363" y="700088"/>
            <a:ext cx="8593137"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8" name="Rectangle 3">
            <a:extLst>
              <a:ext uri="{FF2B5EF4-FFF2-40B4-BE49-F238E27FC236}">
                <a16:creationId xmlns="" xmlns:a16="http://schemas.microsoft.com/office/drawing/2014/main" id="{608DE63F-6C79-4938-8F4D-94F5B4739FDF}"/>
              </a:ext>
            </a:extLst>
          </p:cNvPr>
          <p:cNvSpPr>
            <a:spLocks noGrp="1" noChangeArrowheads="1"/>
          </p:cNvSpPr>
          <p:nvPr>
            <p:ph type="body" idx="1"/>
          </p:nvPr>
        </p:nvSpPr>
        <p:spPr bwMode="auto">
          <a:xfrm>
            <a:off x="822325" y="2138363"/>
            <a:ext cx="8404225" cy="4748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2808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93719" r:id="rId1"/>
    <p:sldLayoutId id="2147493720" r:id="rId2"/>
    <p:sldLayoutId id="2147493721" r:id="rId3"/>
    <p:sldLayoutId id="2147493722" r:id="rId4"/>
    <p:sldLayoutId id="2147493723" r:id="rId5"/>
    <p:sldLayoutId id="2147493724" r:id="rId6"/>
    <p:sldLayoutId id="2147493725" r:id="rId7"/>
    <p:sldLayoutId id="2147493726" r:id="rId8"/>
    <p:sldLayoutId id="2147493727" r:id="rId9"/>
    <p:sldLayoutId id="2147493728" r:id="rId10"/>
    <p:sldLayoutId id="2147493729" r:id="rId11"/>
  </p:sldLayoutIdLst>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000" b="1" i="1">
          <a:solidFill>
            <a:srgbClr val="99284C"/>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000" b="1" i="1">
          <a:solidFill>
            <a:srgbClr val="99284C"/>
          </a:solidFill>
          <a:latin typeface="Arial" charset="0"/>
          <a:ea typeface="msmincho" charset="0"/>
          <a:cs typeface="msmincho"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000" b="1" i="1">
          <a:solidFill>
            <a:srgbClr val="99284C"/>
          </a:solidFill>
          <a:latin typeface="Arial" charset="0"/>
          <a:ea typeface="msmincho" charset="0"/>
          <a:cs typeface="msmincho"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000" b="1" i="1">
          <a:solidFill>
            <a:srgbClr val="99284C"/>
          </a:solidFill>
          <a:latin typeface="Arial" charset="0"/>
          <a:ea typeface="msmincho" charset="0"/>
          <a:cs typeface="msmincho"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000" b="1" i="1">
          <a:solidFill>
            <a:srgbClr val="99284C"/>
          </a:solidFill>
          <a:latin typeface="Arial" charset="0"/>
          <a:ea typeface="msmincho" charset="0"/>
          <a:cs typeface="msmincho"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itchFamily="16" charset="0"/>
        <a:defRPr sz="4000" b="1" i="1">
          <a:solidFill>
            <a:srgbClr val="99284C"/>
          </a:solidFill>
          <a:latin typeface="Arial" charset="0"/>
          <a:ea typeface="msmincho" charset="0"/>
          <a:cs typeface="msmincho"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itchFamily="16" charset="0"/>
        <a:defRPr sz="4000" b="1" i="1">
          <a:solidFill>
            <a:srgbClr val="99284C"/>
          </a:solidFill>
          <a:latin typeface="Arial" charset="0"/>
          <a:ea typeface="msmincho" charset="0"/>
          <a:cs typeface="msmincho"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itchFamily="16" charset="0"/>
        <a:defRPr sz="4000" b="1" i="1">
          <a:solidFill>
            <a:srgbClr val="99284C"/>
          </a:solidFill>
          <a:latin typeface="Arial" charset="0"/>
          <a:ea typeface="msmincho" charset="0"/>
          <a:cs typeface="msmincho"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itchFamily="16" charset="0"/>
        <a:defRPr sz="4000" b="1" i="1">
          <a:solidFill>
            <a:srgbClr val="99284C"/>
          </a:solidFill>
          <a:latin typeface="Arial" charset="0"/>
          <a:ea typeface="msmincho" charset="0"/>
          <a:cs typeface="msmincho" charset="0"/>
        </a:defRPr>
      </a:lvl9pPr>
    </p:titleStyle>
    <p:bodyStyle>
      <a:lvl1pPr marL="342900" indent="-342900" algn="l"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buChar char="•"/>
        <a:defRPr sz="3200">
          <a:solidFill>
            <a:srgbClr val="333333"/>
          </a:solidFill>
          <a:latin typeface="+mn-lt"/>
          <a:ea typeface="+mn-ea"/>
          <a:cs typeface="+mn-cs"/>
        </a:defRPr>
      </a:lvl1pPr>
      <a:lvl2pPr marL="742950" indent="-285750" algn="l"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buChar char="–"/>
        <a:defRPr sz="2800">
          <a:solidFill>
            <a:srgbClr val="333333"/>
          </a:solidFill>
          <a:latin typeface="+mn-lt"/>
          <a:ea typeface="+mn-ea"/>
          <a:cs typeface="+mn-cs"/>
        </a:defRPr>
      </a:lvl2pPr>
      <a:lvl3pPr marL="11430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buChar char="•"/>
        <a:defRPr sz="2400">
          <a:solidFill>
            <a:srgbClr val="333333"/>
          </a:solidFill>
          <a:latin typeface="+mn-lt"/>
          <a:ea typeface="+mn-ea"/>
          <a:cs typeface="+mn-cs"/>
        </a:defRPr>
      </a:lvl3pPr>
      <a:lvl4pPr marL="16002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buChar char="–"/>
        <a:defRPr sz="2000">
          <a:solidFill>
            <a:srgbClr val="333333"/>
          </a:solidFill>
          <a:latin typeface="+mn-lt"/>
          <a:ea typeface="+mn-ea"/>
          <a:cs typeface="+mn-cs"/>
        </a:defRPr>
      </a:lvl4pPr>
      <a:lvl5pPr marL="20574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buChar char="»"/>
        <a:defRPr sz="2000">
          <a:solidFill>
            <a:srgbClr val="333333"/>
          </a:solidFill>
          <a:latin typeface="+mn-lt"/>
          <a:ea typeface="+mn-ea"/>
          <a:cs typeface="+mn-cs"/>
        </a:defRPr>
      </a:lvl5pPr>
      <a:lvl6pPr marL="2514600" indent="-228600" algn="l" defTabSz="457200" rtl="0" fontAlgn="base" hangingPunct="0">
        <a:lnSpc>
          <a:spcPct val="93000"/>
        </a:lnSpc>
        <a:spcBef>
          <a:spcPct val="0"/>
        </a:spcBef>
        <a:spcAft>
          <a:spcPct val="0"/>
        </a:spcAft>
        <a:buClr>
          <a:srgbClr val="000000"/>
        </a:buClr>
        <a:buSzPct val="100000"/>
        <a:buFont typeface="Times New Roman" pitchFamily="16" charset="0"/>
        <a:defRPr sz="2000">
          <a:solidFill>
            <a:srgbClr val="333333"/>
          </a:solidFill>
          <a:latin typeface="+mn-lt"/>
          <a:ea typeface="+mn-ea"/>
          <a:cs typeface="+mn-cs"/>
        </a:defRPr>
      </a:lvl6pPr>
      <a:lvl7pPr marL="2971800" indent="-228600" algn="l" defTabSz="457200" rtl="0" fontAlgn="base" hangingPunct="0">
        <a:lnSpc>
          <a:spcPct val="93000"/>
        </a:lnSpc>
        <a:spcBef>
          <a:spcPct val="0"/>
        </a:spcBef>
        <a:spcAft>
          <a:spcPct val="0"/>
        </a:spcAft>
        <a:buClr>
          <a:srgbClr val="000000"/>
        </a:buClr>
        <a:buSzPct val="100000"/>
        <a:buFont typeface="Times New Roman" pitchFamily="16" charset="0"/>
        <a:defRPr sz="2000">
          <a:solidFill>
            <a:srgbClr val="333333"/>
          </a:solidFill>
          <a:latin typeface="+mn-lt"/>
          <a:ea typeface="+mn-ea"/>
          <a:cs typeface="+mn-cs"/>
        </a:defRPr>
      </a:lvl7pPr>
      <a:lvl8pPr marL="3429000" indent="-228600" algn="l" defTabSz="457200" rtl="0" fontAlgn="base" hangingPunct="0">
        <a:lnSpc>
          <a:spcPct val="93000"/>
        </a:lnSpc>
        <a:spcBef>
          <a:spcPct val="0"/>
        </a:spcBef>
        <a:spcAft>
          <a:spcPct val="0"/>
        </a:spcAft>
        <a:buClr>
          <a:srgbClr val="000000"/>
        </a:buClr>
        <a:buSzPct val="100000"/>
        <a:buFont typeface="Times New Roman" pitchFamily="16" charset="0"/>
        <a:defRPr sz="2000">
          <a:solidFill>
            <a:srgbClr val="333333"/>
          </a:solidFill>
          <a:latin typeface="+mn-lt"/>
          <a:ea typeface="+mn-ea"/>
          <a:cs typeface="+mn-cs"/>
        </a:defRPr>
      </a:lvl8pPr>
      <a:lvl9pPr marL="3886200" indent="-228600" algn="l" defTabSz="457200" rtl="0" fontAlgn="base" hangingPunct="0">
        <a:lnSpc>
          <a:spcPct val="93000"/>
        </a:lnSpc>
        <a:spcBef>
          <a:spcPct val="0"/>
        </a:spcBef>
        <a:spcAft>
          <a:spcPct val="0"/>
        </a:spcAft>
        <a:buClr>
          <a:srgbClr val="000000"/>
        </a:buClr>
        <a:buSzPct val="100000"/>
        <a:buFont typeface="Times New Roman" pitchFamily="16" charset="0"/>
        <a:defRPr sz="2000">
          <a:solidFill>
            <a:srgbClr val="333333"/>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 xmlns:a16="http://schemas.microsoft.com/office/drawing/2014/main" id="{0C33CF37-D184-450A-A48B-0F68D7508CD3}"/>
              </a:ext>
            </a:extLst>
          </p:cNvPr>
          <p:cNvSpPr>
            <a:spLocks noGrp="1" noChangeArrowheads="1"/>
          </p:cNvSpPr>
          <p:nvPr>
            <p:ph type="title"/>
          </p:nvPr>
        </p:nvSpPr>
        <p:spPr bwMode="auto">
          <a:xfrm>
            <a:off x="503238" y="301625"/>
            <a:ext cx="9056687"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2051" name="Rectangle 2">
            <a:extLst>
              <a:ext uri="{FF2B5EF4-FFF2-40B4-BE49-F238E27FC236}">
                <a16:creationId xmlns="" xmlns:a16="http://schemas.microsoft.com/office/drawing/2014/main" id="{32FB9FBF-78DC-4E34-BD7D-39AE4D077B3B}"/>
              </a:ext>
            </a:extLst>
          </p:cNvPr>
          <p:cNvSpPr>
            <a:spLocks noGrp="1" noChangeArrowheads="1"/>
          </p:cNvSpPr>
          <p:nvPr>
            <p:ph type="body" idx="1"/>
          </p:nvPr>
        </p:nvSpPr>
        <p:spPr bwMode="auto">
          <a:xfrm>
            <a:off x="503238" y="2057400"/>
            <a:ext cx="9056687" cy="433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2016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a:extLst>
              <a:ext uri="{FF2B5EF4-FFF2-40B4-BE49-F238E27FC236}">
                <a16:creationId xmlns="" xmlns:a16="http://schemas.microsoft.com/office/drawing/2014/main" id="{4584BAE5-1DBE-4491-9AE9-59F804F73E30}"/>
              </a:ext>
            </a:extLst>
          </p:cNvPr>
          <p:cNvSpPr>
            <a:spLocks noGrp="1" noChangeArrowheads="1"/>
          </p:cNvSpPr>
          <p:nvPr>
            <p:ph type="dt"/>
          </p:nvPr>
        </p:nvSpPr>
        <p:spPr bwMode="auto">
          <a:xfrm>
            <a:off x="503238" y="6994525"/>
            <a:ext cx="2333625" cy="506413"/>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eaLnBrk="1" hangingPunct="0">
              <a:lnSpc>
                <a:spcPct val="95000"/>
              </a:lnSpc>
              <a:buClrTx/>
              <a:buSzPct val="100000"/>
              <a:buFontTx/>
              <a:buNone/>
              <a:tabLst>
                <a:tab pos="723900" algn="l"/>
                <a:tab pos="1447800" algn="l"/>
                <a:tab pos="2171700" algn="l"/>
              </a:tabLst>
              <a:defRPr sz="1400">
                <a:solidFill>
                  <a:srgbClr val="FFFFFF"/>
                </a:solidFill>
                <a:latin typeface="+mn-lt"/>
                <a:ea typeface="Lucida Sans Unicode" charset="0"/>
                <a:cs typeface="Lucida Sans Unicode" charset="0"/>
              </a:defRPr>
            </a:lvl1pPr>
          </a:lstStyle>
          <a:p>
            <a:pPr>
              <a:defRPr/>
            </a:pPr>
            <a:endParaRPr lang="en-US" dirty="0"/>
          </a:p>
        </p:txBody>
      </p:sp>
      <p:sp>
        <p:nvSpPr>
          <p:cNvPr id="2052" name="Rectangle 4">
            <a:extLst>
              <a:ext uri="{FF2B5EF4-FFF2-40B4-BE49-F238E27FC236}">
                <a16:creationId xmlns="" xmlns:a16="http://schemas.microsoft.com/office/drawing/2014/main" id="{8BD83BBD-B4A2-4E93-8E91-945896ECC258}"/>
              </a:ext>
            </a:extLst>
          </p:cNvPr>
          <p:cNvSpPr>
            <a:spLocks noGrp="1" noChangeArrowheads="1"/>
          </p:cNvSpPr>
          <p:nvPr>
            <p:ph type="ftr"/>
          </p:nvPr>
        </p:nvSpPr>
        <p:spPr bwMode="auto">
          <a:xfrm>
            <a:off x="3448050" y="6994525"/>
            <a:ext cx="3181350" cy="506413"/>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gn="ctr" eaLnBrk="1" hangingPunct="0">
              <a:lnSpc>
                <a:spcPct val="95000"/>
              </a:lnSpc>
              <a:buClrTx/>
              <a:buSzPct val="100000"/>
              <a:buFontTx/>
              <a:buNone/>
              <a:tabLst>
                <a:tab pos="723900" algn="l"/>
                <a:tab pos="1447800" algn="l"/>
                <a:tab pos="2171700" algn="l"/>
                <a:tab pos="2895600" algn="l"/>
              </a:tabLst>
              <a:defRPr sz="1400">
                <a:solidFill>
                  <a:srgbClr val="FFFFFF"/>
                </a:solidFill>
                <a:latin typeface="+mn-lt"/>
                <a:ea typeface="Lucida Sans Unicode" charset="0"/>
                <a:cs typeface="Lucida Sans Unicode" charset="0"/>
              </a:defRPr>
            </a:lvl1pPr>
          </a:lstStyle>
          <a:p>
            <a:pPr>
              <a:defRPr/>
            </a:pPr>
            <a:endParaRPr lang="en-US" dirty="0"/>
          </a:p>
        </p:txBody>
      </p:sp>
      <p:sp>
        <p:nvSpPr>
          <p:cNvPr id="2053" name="Rectangle 5">
            <a:extLst>
              <a:ext uri="{FF2B5EF4-FFF2-40B4-BE49-F238E27FC236}">
                <a16:creationId xmlns="" xmlns:a16="http://schemas.microsoft.com/office/drawing/2014/main" id="{102AD2EF-59C1-41FC-9B86-F2EFE5FFE5F1}"/>
              </a:ext>
            </a:extLst>
          </p:cNvPr>
          <p:cNvSpPr>
            <a:spLocks noGrp="1" noChangeArrowheads="1"/>
          </p:cNvSpPr>
          <p:nvPr>
            <p:ph type="sldNum"/>
          </p:nvPr>
        </p:nvSpPr>
        <p:spPr bwMode="auto">
          <a:xfrm>
            <a:off x="7227888" y="6994525"/>
            <a:ext cx="2333625" cy="506413"/>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gn="r" hangingPunct="0">
              <a:lnSpc>
                <a:spcPct val="95000"/>
              </a:lnSpc>
              <a:buSzPct val="100000"/>
              <a:defRPr sz="1400">
                <a:solidFill>
                  <a:srgbClr val="FFFFFF"/>
                </a:solidFill>
                <a:latin typeface="Times New Roman" panose="02020603050405020304" pitchFamily="18" charset="0"/>
                <a:cs typeface="Lucida Sans Unicode" panose="020B0602030504020204" pitchFamily="34" charset="0"/>
              </a:defRPr>
            </a:lvl1pPr>
          </a:lstStyle>
          <a:p>
            <a:fld id="{6D118D1A-1D41-4C31-88C6-60A4C217B12D}"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93730" r:id="rId1"/>
    <p:sldLayoutId id="2147493731" r:id="rId2"/>
    <p:sldLayoutId id="2147493732" r:id="rId3"/>
    <p:sldLayoutId id="2147493733" r:id="rId4"/>
    <p:sldLayoutId id="2147493734" r:id="rId5"/>
    <p:sldLayoutId id="2147493735" r:id="rId6"/>
    <p:sldLayoutId id="2147493736" r:id="rId7"/>
    <p:sldLayoutId id="2147493737" r:id="rId8"/>
    <p:sldLayoutId id="2147493738" r:id="rId9"/>
    <p:sldLayoutId id="2147493739" r:id="rId10"/>
    <p:sldLayoutId id="2147493740" r:id="rId11"/>
  </p:sldLayoutIdLst>
  <p:txStyles>
    <p:titleStyle>
      <a:lvl1pPr algn="ctr" defTabSz="457200" rtl="0" eaLnBrk="0" fontAlgn="base" hangingPunct="0">
        <a:lnSpc>
          <a:spcPct val="95000"/>
        </a:lnSpc>
        <a:spcBef>
          <a:spcPct val="0"/>
        </a:spcBef>
        <a:spcAft>
          <a:spcPct val="0"/>
        </a:spcAft>
        <a:buClr>
          <a:srgbClr val="000000"/>
        </a:buClr>
        <a:buSzPct val="100000"/>
        <a:buFont typeface="Times New Roman" panose="02020603050405020304" pitchFamily="18" charset="0"/>
        <a:defRPr sz="4400" b="1" i="1">
          <a:solidFill>
            <a:srgbClr val="FFFFFF"/>
          </a:solidFill>
          <a:latin typeface="+mj-lt"/>
          <a:ea typeface="Arial Unicode MS" pitchFamily="34" charset="-128"/>
          <a:cs typeface="+mj-cs"/>
        </a:defRPr>
      </a:lvl1pPr>
      <a:lvl2pPr algn="ctr" defTabSz="457200" rtl="0" eaLnBrk="0" fontAlgn="base" hangingPunct="0">
        <a:lnSpc>
          <a:spcPct val="95000"/>
        </a:lnSpc>
        <a:spcBef>
          <a:spcPct val="0"/>
        </a:spcBef>
        <a:spcAft>
          <a:spcPct val="0"/>
        </a:spcAft>
        <a:buClr>
          <a:srgbClr val="000000"/>
        </a:buClr>
        <a:buSzPct val="100000"/>
        <a:buFont typeface="Times New Roman" panose="02020603050405020304" pitchFamily="18" charset="0"/>
        <a:defRPr sz="4400" b="1" i="1">
          <a:solidFill>
            <a:srgbClr val="FFFFFF"/>
          </a:solidFill>
          <a:latin typeface="Times New Roman" pitchFamily="16" charset="0"/>
          <a:ea typeface="Arial Unicode MS" pitchFamily="34" charset="-128"/>
          <a:cs typeface="Arial Unicode MS" charset="0"/>
        </a:defRPr>
      </a:lvl2pPr>
      <a:lvl3pPr algn="ctr" defTabSz="457200" rtl="0" eaLnBrk="0" fontAlgn="base" hangingPunct="0">
        <a:lnSpc>
          <a:spcPct val="95000"/>
        </a:lnSpc>
        <a:spcBef>
          <a:spcPct val="0"/>
        </a:spcBef>
        <a:spcAft>
          <a:spcPct val="0"/>
        </a:spcAft>
        <a:buClr>
          <a:srgbClr val="000000"/>
        </a:buClr>
        <a:buSzPct val="100000"/>
        <a:buFont typeface="Times New Roman" panose="02020603050405020304" pitchFamily="18" charset="0"/>
        <a:defRPr sz="4400" b="1" i="1">
          <a:solidFill>
            <a:srgbClr val="FFFFFF"/>
          </a:solidFill>
          <a:latin typeface="Times New Roman" pitchFamily="16" charset="0"/>
          <a:ea typeface="Arial Unicode MS" pitchFamily="34" charset="-128"/>
          <a:cs typeface="Arial Unicode MS" charset="0"/>
        </a:defRPr>
      </a:lvl3pPr>
      <a:lvl4pPr algn="ctr" defTabSz="457200" rtl="0" eaLnBrk="0" fontAlgn="base" hangingPunct="0">
        <a:lnSpc>
          <a:spcPct val="95000"/>
        </a:lnSpc>
        <a:spcBef>
          <a:spcPct val="0"/>
        </a:spcBef>
        <a:spcAft>
          <a:spcPct val="0"/>
        </a:spcAft>
        <a:buClr>
          <a:srgbClr val="000000"/>
        </a:buClr>
        <a:buSzPct val="100000"/>
        <a:buFont typeface="Times New Roman" panose="02020603050405020304" pitchFamily="18" charset="0"/>
        <a:defRPr sz="4400" b="1" i="1">
          <a:solidFill>
            <a:srgbClr val="FFFFFF"/>
          </a:solidFill>
          <a:latin typeface="Times New Roman" pitchFamily="16" charset="0"/>
          <a:ea typeface="Arial Unicode MS" pitchFamily="34" charset="-128"/>
          <a:cs typeface="Arial Unicode MS" charset="0"/>
        </a:defRPr>
      </a:lvl4pPr>
      <a:lvl5pPr algn="ctr" defTabSz="457200" rtl="0" eaLnBrk="0" fontAlgn="base" hangingPunct="0">
        <a:lnSpc>
          <a:spcPct val="95000"/>
        </a:lnSpc>
        <a:spcBef>
          <a:spcPct val="0"/>
        </a:spcBef>
        <a:spcAft>
          <a:spcPct val="0"/>
        </a:spcAft>
        <a:buClr>
          <a:srgbClr val="000000"/>
        </a:buClr>
        <a:buSzPct val="100000"/>
        <a:buFont typeface="Times New Roman" panose="02020603050405020304" pitchFamily="18" charset="0"/>
        <a:defRPr sz="4400" b="1" i="1">
          <a:solidFill>
            <a:srgbClr val="FFFFFF"/>
          </a:solidFill>
          <a:latin typeface="Times New Roman" pitchFamily="16" charset="0"/>
          <a:ea typeface="Arial Unicode MS" pitchFamily="34" charset="-128"/>
          <a:cs typeface="Arial Unicode MS" charset="0"/>
        </a:defRPr>
      </a:lvl5pPr>
      <a:lvl6pPr marL="2514600" indent="-228600" algn="ctr" defTabSz="457200" rtl="0" fontAlgn="base" hangingPunct="0">
        <a:lnSpc>
          <a:spcPct val="95000"/>
        </a:lnSpc>
        <a:spcBef>
          <a:spcPct val="0"/>
        </a:spcBef>
        <a:spcAft>
          <a:spcPct val="0"/>
        </a:spcAft>
        <a:buClr>
          <a:srgbClr val="000000"/>
        </a:buClr>
        <a:buSzPct val="100000"/>
        <a:buFont typeface="Times New Roman" pitchFamily="16" charset="0"/>
        <a:defRPr sz="4400" b="1" i="1">
          <a:solidFill>
            <a:srgbClr val="FFFFFF"/>
          </a:solidFill>
          <a:latin typeface="Times New Roman" pitchFamily="16" charset="0"/>
          <a:cs typeface="Arial Unicode MS" charset="0"/>
        </a:defRPr>
      </a:lvl6pPr>
      <a:lvl7pPr marL="2971800" indent="-228600" algn="ctr" defTabSz="457200" rtl="0" fontAlgn="base" hangingPunct="0">
        <a:lnSpc>
          <a:spcPct val="95000"/>
        </a:lnSpc>
        <a:spcBef>
          <a:spcPct val="0"/>
        </a:spcBef>
        <a:spcAft>
          <a:spcPct val="0"/>
        </a:spcAft>
        <a:buClr>
          <a:srgbClr val="000000"/>
        </a:buClr>
        <a:buSzPct val="100000"/>
        <a:buFont typeface="Times New Roman" pitchFamily="16" charset="0"/>
        <a:defRPr sz="4400" b="1" i="1">
          <a:solidFill>
            <a:srgbClr val="FFFFFF"/>
          </a:solidFill>
          <a:latin typeface="Times New Roman" pitchFamily="16" charset="0"/>
          <a:cs typeface="Arial Unicode MS" charset="0"/>
        </a:defRPr>
      </a:lvl7pPr>
      <a:lvl8pPr marL="3429000" indent="-228600" algn="ctr" defTabSz="457200" rtl="0" fontAlgn="base" hangingPunct="0">
        <a:lnSpc>
          <a:spcPct val="95000"/>
        </a:lnSpc>
        <a:spcBef>
          <a:spcPct val="0"/>
        </a:spcBef>
        <a:spcAft>
          <a:spcPct val="0"/>
        </a:spcAft>
        <a:buClr>
          <a:srgbClr val="000000"/>
        </a:buClr>
        <a:buSzPct val="100000"/>
        <a:buFont typeface="Times New Roman" pitchFamily="16" charset="0"/>
        <a:defRPr sz="4400" b="1" i="1">
          <a:solidFill>
            <a:srgbClr val="FFFFFF"/>
          </a:solidFill>
          <a:latin typeface="Times New Roman" pitchFamily="16" charset="0"/>
          <a:cs typeface="Arial Unicode MS" charset="0"/>
        </a:defRPr>
      </a:lvl8pPr>
      <a:lvl9pPr marL="3886200" indent="-228600" algn="ctr" defTabSz="457200" rtl="0" fontAlgn="base" hangingPunct="0">
        <a:lnSpc>
          <a:spcPct val="95000"/>
        </a:lnSpc>
        <a:spcBef>
          <a:spcPct val="0"/>
        </a:spcBef>
        <a:spcAft>
          <a:spcPct val="0"/>
        </a:spcAft>
        <a:buClr>
          <a:srgbClr val="000000"/>
        </a:buClr>
        <a:buSzPct val="100000"/>
        <a:buFont typeface="Times New Roman" pitchFamily="16" charset="0"/>
        <a:defRPr sz="4400" b="1" i="1">
          <a:solidFill>
            <a:srgbClr val="FFFFFF"/>
          </a:solidFill>
          <a:latin typeface="Times New Roman" pitchFamily="16" charset="0"/>
          <a:cs typeface="Arial Unicode MS" charset="0"/>
        </a:defRPr>
      </a:lvl9pPr>
    </p:titleStyle>
    <p:bodyStyle>
      <a:lvl1pPr marL="342900" indent="-342900" algn="l" defTabSz="457200" rtl="0" eaLnBrk="0" fontAlgn="base" hangingPunct="0">
        <a:lnSpc>
          <a:spcPct val="95000"/>
        </a:lnSpc>
        <a:spcBef>
          <a:spcPct val="0"/>
        </a:spcBef>
        <a:spcAft>
          <a:spcPts val="1425"/>
        </a:spcAft>
        <a:buClr>
          <a:srgbClr val="000000"/>
        </a:buClr>
        <a:buSzPct val="100000"/>
        <a:buFont typeface="Times New Roman" panose="02020603050405020304" pitchFamily="18" charset="0"/>
        <a:buChar char="•"/>
        <a:defRPr sz="3200">
          <a:solidFill>
            <a:srgbClr val="FFFFFF"/>
          </a:solidFill>
          <a:latin typeface="+mn-lt"/>
          <a:ea typeface="Arial Unicode MS" pitchFamily="34" charset="-128"/>
          <a:cs typeface="+mn-cs"/>
        </a:defRPr>
      </a:lvl1pPr>
      <a:lvl2pPr marL="742950" indent="-285750" algn="l" defTabSz="457200" rtl="0" eaLnBrk="0" fontAlgn="base" hangingPunct="0">
        <a:lnSpc>
          <a:spcPct val="95000"/>
        </a:lnSpc>
        <a:spcBef>
          <a:spcPct val="0"/>
        </a:spcBef>
        <a:spcAft>
          <a:spcPts val="1138"/>
        </a:spcAft>
        <a:buClr>
          <a:srgbClr val="000000"/>
        </a:buClr>
        <a:buSzPct val="100000"/>
        <a:buFont typeface="Times New Roman" panose="02020603050405020304" pitchFamily="18" charset="0"/>
        <a:buChar char="–"/>
        <a:defRPr sz="2800">
          <a:solidFill>
            <a:srgbClr val="FFFFFF"/>
          </a:solidFill>
          <a:latin typeface="+mn-lt"/>
          <a:ea typeface="Arial Unicode MS" pitchFamily="34" charset="-128"/>
          <a:cs typeface="+mn-cs"/>
        </a:defRPr>
      </a:lvl2pPr>
      <a:lvl3pPr marL="1143000" indent="-228600" algn="l" defTabSz="457200" rtl="0" eaLnBrk="0" fontAlgn="base" hangingPunct="0">
        <a:lnSpc>
          <a:spcPct val="95000"/>
        </a:lnSpc>
        <a:spcBef>
          <a:spcPct val="0"/>
        </a:spcBef>
        <a:spcAft>
          <a:spcPts val="850"/>
        </a:spcAft>
        <a:buClr>
          <a:srgbClr val="000000"/>
        </a:buClr>
        <a:buSzPct val="100000"/>
        <a:buFont typeface="Times New Roman" panose="02020603050405020304" pitchFamily="18" charset="0"/>
        <a:buChar char="•"/>
        <a:defRPr sz="2400">
          <a:solidFill>
            <a:srgbClr val="FFFFFF"/>
          </a:solidFill>
          <a:latin typeface="+mn-lt"/>
          <a:ea typeface="Arial Unicode MS" pitchFamily="34" charset="-128"/>
          <a:cs typeface="+mn-cs"/>
        </a:defRPr>
      </a:lvl3pPr>
      <a:lvl4pPr marL="1600200" indent="-228600" algn="l" defTabSz="457200" rtl="0" eaLnBrk="0" fontAlgn="base" hangingPunct="0">
        <a:lnSpc>
          <a:spcPct val="95000"/>
        </a:lnSpc>
        <a:spcBef>
          <a:spcPct val="0"/>
        </a:spcBef>
        <a:spcAft>
          <a:spcPts val="575"/>
        </a:spcAft>
        <a:buClr>
          <a:srgbClr val="000000"/>
        </a:buClr>
        <a:buSzPct val="100000"/>
        <a:buFont typeface="Times New Roman" panose="02020603050405020304" pitchFamily="18" charset="0"/>
        <a:buChar char="–"/>
        <a:defRPr sz="2000">
          <a:solidFill>
            <a:srgbClr val="FFFFFF"/>
          </a:solidFill>
          <a:latin typeface="+mn-lt"/>
          <a:ea typeface="Arial Unicode MS" pitchFamily="34" charset="-128"/>
          <a:cs typeface="+mn-cs"/>
        </a:defRPr>
      </a:lvl4pPr>
      <a:lvl5pPr marL="2057400" indent="-228600" algn="l" defTabSz="457200" rtl="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FFFFFF"/>
          </a:solidFill>
          <a:latin typeface="+mn-lt"/>
          <a:ea typeface="Arial Unicode MS" pitchFamily="34" charset="-128"/>
          <a:cs typeface="+mn-cs"/>
        </a:defRPr>
      </a:lvl5pPr>
      <a:lvl6pPr marL="2514600" indent="-228600" algn="l" defTabSz="457200" rtl="0" fontAlgn="base" hangingPunct="0">
        <a:lnSpc>
          <a:spcPct val="95000"/>
        </a:lnSpc>
        <a:spcBef>
          <a:spcPct val="0"/>
        </a:spcBef>
        <a:spcAft>
          <a:spcPts val="288"/>
        </a:spcAft>
        <a:buClr>
          <a:srgbClr val="000000"/>
        </a:buClr>
        <a:buSzPct val="100000"/>
        <a:buFont typeface="Times New Roman" pitchFamily="16" charset="0"/>
        <a:defRPr sz="2000">
          <a:solidFill>
            <a:srgbClr val="FFFFFF"/>
          </a:solidFill>
          <a:latin typeface="+mn-lt"/>
          <a:cs typeface="+mn-cs"/>
        </a:defRPr>
      </a:lvl6pPr>
      <a:lvl7pPr marL="2971800" indent="-228600" algn="l" defTabSz="457200" rtl="0" fontAlgn="base" hangingPunct="0">
        <a:lnSpc>
          <a:spcPct val="95000"/>
        </a:lnSpc>
        <a:spcBef>
          <a:spcPct val="0"/>
        </a:spcBef>
        <a:spcAft>
          <a:spcPts val="288"/>
        </a:spcAft>
        <a:buClr>
          <a:srgbClr val="000000"/>
        </a:buClr>
        <a:buSzPct val="100000"/>
        <a:buFont typeface="Times New Roman" pitchFamily="16" charset="0"/>
        <a:defRPr sz="2000">
          <a:solidFill>
            <a:srgbClr val="FFFFFF"/>
          </a:solidFill>
          <a:latin typeface="+mn-lt"/>
          <a:cs typeface="+mn-cs"/>
        </a:defRPr>
      </a:lvl7pPr>
      <a:lvl8pPr marL="3429000" indent="-228600" algn="l" defTabSz="457200" rtl="0" fontAlgn="base" hangingPunct="0">
        <a:lnSpc>
          <a:spcPct val="95000"/>
        </a:lnSpc>
        <a:spcBef>
          <a:spcPct val="0"/>
        </a:spcBef>
        <a:spcAft>
          <a:spcPts val="288"/>
        </a:spcAft>
        <a:buClr>
          <a:srgbClr val="000000"/>
        </a:buClr>
        <a:buSzPct val="100000"/>
        <a:buFont typeface="Times New Roman" pitchFamily="16" charset="0"/>
        <a:defRPr sz="2000">
          <a:solidFill>
            <a:srgbClr val="FFFFFF"/>
          </a:solidFill>
          <a:latin typeface="+mn-lt"/>
          <a:cs typeface="+mn-cs"/>
        </a:defRPr>
      </a:lvl8pPr>
      <a:lvl9pPr marL="3886200" indent="-228600" algn="l" defTabSz="457200" rtl="0" fontAlgn="base" hangingPunct="0">
        <a:lnSpc>
          <a:spcPct val="95000"/>
        </a:lnSpc>
        <a:spcBef>
          <a:spcPct val="0"/>
        </a:spcBef>
        <a:spcAft>
          <a:spcPts val="288"/>
        </a:spcAft>
        <a:buClr>
          <a:srgbClr val="000000"/>
        </a:buClr>
        <a:buSzPct val="100000"/>
        <a:buFont typeface="Times New Roman" pitchFamily="16" charset="0"/>
        <a:defRPr sz="2000">
          <a:solidFill>
            <a:srgbClr val="FFFFF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6">
            <a:extLst>
              <a:ext uri="{FF2B5EF4-FFF2-40B4-BE49-F238E27FC236}">
                <a16:creationId xmlns="" xmlns:a16="http://schemas.microsoft.com/office/drawing/2014/main" id="{A499AD2D-5840-4A99-B36B-6A5E222822D5}"/>
              </a:ext>
            </a:extLst>
          </p:cNvPr>
          <p:cNvGrpSpPr>
            <a:grpSpLocks/>
          </p:cNvGrpSpPr>
          <p:nvPr/>
        </p:nvGrpSpPr>
        <p:grpSpPr bwMode="auto">
          <a:xfrm>
            <a:off x="-9525" y="-9525"/>
            <a:ext cx="10110788" cy="7578725"/>
            <a:chOff x="-8467" y="-8468"/>
            <a:chExt cx="9171317" cy="6874935"/>
          </a:xfrm>
        </p:grpSpPr>
        <p:cxnSp>
          <p:nvCxnSpPr>
            <p:cNvPr id="7" name="Straight Connector 6">
              <a:extLst>
                <a:ext uri="{FF2B5EF4-FFF2-40B4-BE49-F238E27FC236}">
                  <a16:creationId xmlns="" xmlns:a16="http://schemas.microsoft.com/office/drawing/2014/main" id="{7BF72D5D-F882-4209-B863-A7491DC6B619}"/>
                </a:ext>
              </a:extLst>
            </p:cNvPr>
            <p:cNvCxnSpPr/>
            <p:nvPr/>
          </p:nvCxnSpPr>
          <p:spPr>
            <a:xfrm flipV="1">
              <a:off x="5130869" y="4174961"/>
              <a:ext cx="4021900" cy="268286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 xmlns:a16="http://schemas.microsoft.com/office/drawing/2014/main" id="{8BBF3FA5-D37C-4837-BB3C-D3A864789666}"/>
                </a:ext>
              </a:extLst>
            </p:cNvPr>
            <p:cNvCxnSpPr/>
            <p:nvPr/>
          </p:nvCxnSpPr>
          <p:spPr>
            <a:xfrm>
              <a:off x="7043180" y="172"/>
              <a:ext cx="1218234" cy="6857654"/>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9" name="Freeform 8">
              <a:extLst>
                <a:ext uri="{FF2B5EF4-FFF2-40B4-BE49-F238E27FC236}">
                  <a16:creationId xmlns="" xmlns:a16="http://schemas.microsoft.com/office/drawing/2014/main" id="{D296722A-E395-49ED-934B-E04009C091ED}"/>
                </a:ext>
              </a:extLst>
            </p:cNvPr>
            <p:cNvSpPr/>
            <p:nvPr/>
          </p:nvSpPr>
          <p:spPr>
            <a:xfrm>
              <a:off x="6891980" y="172"/>
              <a:ext cx="2269429" cy="6866295"/>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a:extLst>
                <a:ext uri="{FF2B5EF4-FFF2-40B4-BE49-F238E27FC236}">
                  <a16:creationId xmlns="" xmlns:a16="http://schemas.microsoft.com/office/drawing/2014/main" id="{C27E52FE-2C37-4EC9-A8B1-610B23202641}"/>
                </a:ext>
              </a:extLst>
            </p:cNvPr>
            <p:cNvSpPr/>
            <p:nvPr/>
          </p:nvSpPr>
          <p:spPr>
            <a:xfrm>
              <a:off x="7204459" y="-8468"/>
              <a:ext cx="1948310" cy="6866295"/>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a:extLst>
                <a:ext uri="{FF2B5EF4-FFF2-40B4-BE49-F238E27FC236}">
                  <a16:creationId xmlns="" xmlns:a16="http://schemas.microsoft.com/office/drawing/2014/main" id="{998D7AC6-122C-4E7A-AD37-3A8CFC22E501}"/>
                </a:ext>
              </a:extLst>
            </p:cNvPr>
            <p:cNvSpPr/>
            <p:nvPr/>
          </p:nvSpPr>
          <p:spPr>
            <a:xfrm>
              <a:off x="6638542" y="3920066"/>
              <a:ext cx="2512789" cy="2937760"/>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a:extLst>
                <a:ext uri="{FF2B5EF4-FFF2-40B4-BE49-F238E27FC236}">
                  <a16:creationId xmlns="" xmlns:a16="http://schemas.microsoft.com/office/drawing/2014/main" id="{F9C02AF3-9B1C-49CA-9200-6522576D944B}"/>
                </a:ext>
              </a:extLst>
            </p:cNvPr>
            <p:cNvSpPr/>
            <p:nvPr/>
          </p:nvSpPr>
          <p:spPr>
            <a:xfrm>
              <a:off x="7010060" y="-8468"/>
              <a:ext cx="2142710" cy="6866295"/>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a:extLst>
                <a:ext uri="{FF2B5EF4-FFF2-40B4-BE49-F238E27FC236}">
                  <a16:creationId xmlns="" xmlns:a16="http://schemas.microsoft.com/office/drawing/2014/main" id="{4E5EDC91-B374-47E7-BB6D-26837762C6BD}"/>
                </a:ext>
              </a:extLst>
            </p:cNvPr>
            <p:cNvSpPr/>
            <p:nvPr/>
          </p:nvSpPr>
          <p:spPr>
            <a:xfrm>
              <a:off x="8295974" y="-8468"/>
              <a:ext cx="856795" cy="6866295"/>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 xmlns:a16="http://schemas.microsoft.com/office/drawing/2014/main" id="{46872FF2-40BA-419B-8696-7A86A480899D}"/>
                </a:ext>
              </a:extLst>
            </p:cNvPr>
            <p:cNvSpPr/>
            <p:nvPr/>
          </p:nvSpPr>
          <p:spPr>
            <a:xfrm>
              <a:off x="8094375" y="-8468"/>
              <a:ext cx="1067034" cy="6866295"/>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a:extLst>
                <a:ext uri="{FF2B5EF4-FFF2-40B4-BE49-F238E27FC236}">
                  <a16:creationId xmlns="" xmlns:a16="http://schemas.microsoft.com/office/drawing/2014/main" id="{FA858DD2-7A60-489D-A229-14D538F1770D}"/>
                </a:ext>
              </a:extLst>
            </p:cNvPr>
            <p:cNvSpPr/>
            <p:nvPr/>
          </p:nvSpPr>
          <p:spPr>
            <a:xfrm>
              <a:off x="8068455" y="4893559"/>
              <a:ext cx="1094395"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a:extLst>
                <a:ext uri="{FF2B5EF4-FFF2-40B4-BE49-F238E27FC236}">
                  <a16:creationId xmlns="" xmlns:a16="http://schemas.microsoft.com/office/drawing/2014/main" id="{4C5D8373-C556-4E84-A1B7-C5A4D8B6A3A1}"/>
                </a:ext>
              </a:extLst>
            </p:cNvPr>
            <p:cNvSpPr/>
            <p:nvPr/>
          </p:nvSpPr>
          <p:spPr>
            <a:xfrm>
              <a:off x="-8467" y="4013672"/>
              <a:ext cx="457918" cy="2852795"/>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075" name="Title Placeholder 1">
            <a:extLst>
              <a:ext uri="{FF2B5EF4-FFF2-40B4-BE49-F238E27FC236}">
                <a16:creationId xmlns="" xmlns:a16="http://schemas.microsoft.com/office/drawing/2014/main" id="{2C242777-5B18-4B39-916C-DFC50BB81EAB}"/>
              </a:ext>
            </a:extLst>
          </p:cNvPr>
          <p:cNvSpPr>
            <a:spLocks noGrp="1"/>
          </p:cNvSpPr>
          <p:nvPr>
            <p:ph type="title"/>
          </p:nvPr>
        </p:nvSpPr>
        <p:spPr bwMode="auto">
          <a:xfrm>
            <a:off x="671513" y="671513"/>
            <a:ext cx="6997700" cy="1455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3076" name="Text Placeholder 2">
            <a:extLst>
              <a:ext uri="{FF2B5EF4-FFF2-40B4-BE49-F238E27FC236}">
                <a16:creationId xmlns="" xmlns:a16="http://schemas.microsoft.com/office/drawing/2014/main" id="{E6729291-4480-40E5-B0DB-CA6A6801A114}"/>
              </a:ext>
            </a:extLst>
          </p:cNvPr>
          <p:cNvSpPr>
            <a:spLocks noGrp="1"/>
          </p:cNvSpPr>
          <p:nvPr>
            <p:ph type="body" idx="1"/>
          </p:nvPr>
        </p:nvSpPr>
        <p:spPr bwMode="auto">
          <a:xfrm>
            <a:off x="671513" y="2381250"/>
            <a:ext cx="6997700" cy="4278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 xmlns:a16="http://schemas.microsoft.com/office/drawing/2014/main" id="{CEA7B1BC-993B-4A3B-966D-2380B4C80985}"/>
              </a:ext>
            </a:extLst>
          </p:cNvPr>
          <p:cNvSpPr>
            <a:spLocks noGrp="1"/>
          </p:cNvSpPr>
          <p:nvPr>
            <p:ph type="dt" sz="half" idx="2"/>
          </p:nvPr>
        </p:nvSpPr>
        <p:spPr>
          <a:xfrm>
            <a:off x="5959475" y="6659563"/>
            <a:ext cx="754063" cy="401637"/>
          </a:xfrm>
          <a:prstGeom prst="rect">
            <a:avLst/>
          </a:prstGeom>
        </p:spPr>
        <p:txBody>
          <a:bodyPr vert="horz" lIns="91440" tIns="45720" rIns="91440" bIns="45720" rtlCol="0" anchor="ctr"/>
          <a:lstStyle>
            <a:lvl1pPr algn="r" eaLnBrk="1" hangingPunct="0">
              <a:lnSpc>
                <a:spcPct val="93000"/>
              </a:lnSpc>
              <a:buClr>
                <a:srgbClr val="000000"/>
              </a:buClr>
              <a:buSzPct val="100000"/>
              <a:buFont typeface="Times New Roman" panose="02020603050405020304" pitchFamily="18" charset="0"/>
              <a:buNone/>
              <a:defRPr sz="992">
                <a:solidFill>
                  <a:schemeClr val="tx1">
                    <a:tint val="75000"/>
                  </a:schemeClr>
                </a:solidFill>
                <a:latin typeface="Arial" panose="020B0604020202020204" pitchFamily="34" charset="0"/>
                <a:ea typeface="+mn-ea"/>
                <a:cs typeface="msmincho" charset="0"/>
              </a:defRPr>
            </a:lvl1pPr>
          </a:lstStyle>
          <a:p>
            <a:pPr>
              <a:defRPr/>
            </a:pPr>
            <a:fld id="{8BBF5A2F-BB8D-44EA-BB1B-EDC8A3CABBFD}" type="datetimeFigureOut">
              <a:rPr lang="en-US"/>
              <a:pPr>
                <a:defRPr/>
              </a:pPr>
              <a:t>3/3/2024</a:t>
            </a:fld>
            <a:endParaRPr lang="en-US" dirty="0"/>
          </a:p>
        </p:txBody>
      </p:sp>
      <p:sp>
        <p:nvSpPr>
          <p:cNvPr id="5" name="Footer Placeholder 4">
            <a:extLst>
              <a:ext uri="{FF2B5EF4-FFF2-40B4-BE49-F238E27FC236}">
                <a16:creationId xmlns="" xmlns:a16="http://schemas.microsoft.com/office/drawing/2014/main" id="{E4C80809-BC27-4E62-BFA0-F8084131F2AF}"/>
              </a:ext>
            </a:extLst>
          </p:cNvPr>
          <p:cNvSpPr>
            <a:spLocks noGrp="1"/>
          </p:cNvSpPr>
          <p:nvPr>
            <p:ph type="ftr" sz="quarter" idx="3"/>
          </p:nvPr>
        </p:nvSpPr>
        <p:spPr>
          <a:xfrm>
            <a:off x="671513" y="6659563"/>
            <a:ext cx="5097462" cy="401637"/>
          </a:xfrm>
          <a:prstGeom prst="rect">
            <a:avLst/>
          </a:prstGeom>
        </p:spPr>
        <p:txBody>
          <a:bodyPr vert="horz" lIns="91440" tIns="45720" rIns="91440" bIns="45720" rtlCol="0" anchor="ctr"/>
          <a:lstStyle>
            <a:lvl1pPr algn="l" eaLnBrk="1" hangingPunct="0">
              <a:lnSpc>
                <a:spcPct val="93000"/>
              </a:lnSpc>
              <a:buClr>
                <a:srgbClr val="000000"/>
              </a:buClr>
              <a:buSzPct val="100000"/>
              <a:buFont typeface="Times New Roman" panose="02020603050405020304" pitchFamily="18" charset="0"/>
              <a:buNone/>
              <a:defRPr sz="992">
                <a:solidFill>
                  <a:schemeClr val="tx1">
                    <a:tint val="75000"/>
                  </a:schemeClr>
                </a:solidFill>
                <a:latin typeface="Arial" panose="020B0604020202020204" pitchFamily="34" charset="0"/>
                <a:ea typeface="+mn-ea"/>
                <a:cs typeface="msmincho" charset="0"/>
              </a:defRPr>
            </a:lvl1pPr>
          </a:lstStyle>
          <a:p>
            <a:pPr>
              <a:defRPr/>
            </a:pPr>
            <a:endParaRPr lang="en-US" dirty="0"/>
          </a:p>
        </p:txBody>
      </p:sp>
      <p:sp>
        <p:nvSpPr>
          <p:cNvPr id="6" name="Slide Number Placeholder 5">
            <a:extLst>
              <a:ext uri="{FF2B5EF4-FFF2-40B4-BE49-F238E27FC236}">
                <a16:creationId xmlns="" xmlns:a16="http://schemas.microsoft.com/office/drawing/2014/main" id="{833BC1FD-FBBA-42BE-A489-C8C3E347DA5B}"/>
              </a:ext>
            </a:extLst>
          </p:cNvPr>
          <p:cNvSpPr>
            <a:spLocks noGrp="1"/>
          </p:cNvSpPr>
          <p:nvPr>
            <p:ph type="sldNum" sz="quarter" idx="4"/>
          </p:nvPr>
        </p:nvSpPr>
        <p:spPr>
          <a:xfrm>
            <a:off x="7104063" y="6659563"/>
            <a:ext cx="565150" cy="401637"/>
          </a:xfrm>
          <a:prstGeom prst="rect">
            <a:avLst/>
          </a:prstGeom>
        </p:spPr>
        <p:txBody>
          <a:bodyPr vert="horz" wrap="square" lIns="91440" tIns="45720" rIns="91440" bIns="45720" numCol="1" anchor="ctr" anchorCtr="0" compatLnSpc="1">
            <a:prstTxWarp prst="textNoShape">
              <a:avLst/>
            </a:prstTxWarp>
          </a:bodyPr>
          <a:lstStyle>
            <a:lvl1pPr algn="r" hangingPunct="0">
              <a:lnSpc>
                <a:spcPct val="93000"/>
              </a:lnSpc>
              <a:buClr>
                <a:srgbClr val="000000"/>
              </a:buClr>
              <a:buSzPct val="100000"/>
              <a:buFont typeface="Times New Roman" panose="02020603050405020304" pitchFamily="18" charset="0"/>
              <a:buNone/>
              <a:defRPr sz="900">
                <a:solidFill>
                  <a:srgbClr val="EB3D9F"/>
                </a:solidFill>
              </a:defRPr>
            </a:lvl1pPr>
          </a:lstStyle>
          <a:p>
            <a:fld id="{AB416BEF-DB83-4A1F-95C3-37B6F5CEDE10}"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93741" r:id="rId1"/>
    <p:sldLayoutId id="2147493742" r:id="rId2"/>
    <p:sldLayoutId id="2147493743" r:id="rId3"/>
    <p:sldLayoutId id="2147493744" r:id="rId4"/>
    <p:sldLayoutId id="2147493745" r:id="rId5"/>
    <p:sldLayoutId id="2147493746" r:id="rId6"/>
    <p:sldLayoutId id="2147493747" r:id="rId7"/>
    <p:sldLayoutId id="2147493748" r:id="rId8"/>
    <p:sldLayoutId id="2147493749" r:id="rId9"/>
    <p:sldLayoutId id="2147493750" r:id="rId10"/>
    <p:sldLayoutId id="2147493751" r:id="rId11"/>
    <p:sldLayoutId id="2147493752" r:id="rId12"/>
    <p:sldLayoutId id="2147493753" r:id="rId13"/>
    <p:sldLayoutId id="2147493754" r:id="rId14"/>
    <p:sldLayoutId id="2147493755" r:id="rId15"/>
    <p:sldLayoutId id="2147493756" r:id="rId16"/>
    <p:sldLayoutId id="2147493757" r:id="rId17"/>
  </p:sldLayoutIdLst>
  <p:txStyles>
    <p:titleStyle>
      <a:lvl1pPr algn="l" defTabSz="503238" rtl="0" eaLnBrk="0" fontAlgn="base" hangingPunct="0">
        <a:spcBef>
          <a:spcPct val="0"/>
        </a:spcBef>
        <a:spcAft>
          <a:spcPct val="0"/>
        </a:spcAft>
        <a:defRPr sz="3900" kern="1200">
          <a:solidFill>
            <a:srgbClr val="EB3D9F"/>
          </a:solidFill>
          <a:latin typeface="+mj-lt"/>
          <a:ea typeface="+mj-ea"/>
          <a:cs typeface="+mj-cs"/>
        </a:defRPr>
      </a:lvl1pPr>
      <a:lvl2pPr algn="l" defTabSz="503238" rtl="0" eaLnBrk="0" fontAlgn="base" hangingPunct="0">
        <a:spcBef>
          <a:spcPct val="0"/>
        </a:spcBef>
        <a:spcAft>
          <a:spcPct val="0"/>
        </a:spcAft>
        <a:defRPr sz="3900">
          <a:solidFill>
            <a:srgbClr val="EB3D9F"/>
          </a:solidFill>
          <a:latin typeface="Trebuchet MS" panose="020B0603020202020204" pitchFamily="34" charset="0"/>
        </a:defRPr>
      </a:lvl2pPr>
      <a:lvl3pPr algn="l" defTabSz="503238" rtl="0" eaLnBrk="0" fontAlgn="base" hangingPunct="0">
        <a:spcBef>
          <a:spcPct val="0"/>
        </a:spcBef>
        <a:spcAft>
          <a:spcPct val="0"/>
        </a:spcAft>
        <a:defRPr sz="3900">
          <a:solidFill>
            <a:srgbClr val="EB3D9F"/>
          </a:solidFill>
          <a:latin typeface="Trebuchet MS" panose="020B0603020202020204" pitchFamily="34" charset="0"/>
        </a:defRPr>
      </a:lvl3pPr>
      <a:lvl4pPr algn="l" defTabSz="503238" rtl="0" eaLnBrk="0" fontAlgn="base" hangingPunct="0">
        <a:spcBef>
          <a:spcPct val="0"/>
        </a:spcBef>
        <a:spcAft>
          <a:spcPct val="0"/>
        </a:spcAft>
        <a:defRPr sz="3900">
          <a:solidFill>
            <a:srgbClr val="EB3D9F"/>
          </a:solidFill>
          <a:latin typeface="Trebuchet MS" panose="020B0603020202020204" pitchFamily="34" charset="0"/>
        </a:defRPr>
      </a:lvl4pPr>
      <a:lvl5pPr algn="l" defTabSz="503238" rtl="0" eaLnBrk="0" fontAlgn="base" hangingPunct="0">
        <a:spcBef>
          <a:spcPct val="0"/>
        </a:spcBef>
        <a:spcAft>
          <a:spcPct val="0"/>
        </a:spcAft>
        <a:defRPr sz="3900">
          <a:solidFill>
            <a:srgbClr val="EB3D9F"/>
          </a:solidFill>
          <a:latin typeface="Trebuchet MS" panose="020B0603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7825" indent="-377825" algn="l" defTabSz="503238" rtl="0" eaLnBrk="0" fontAlgn="base" hangingPunct="0">
        <a:spcBef>
          <a:spcPts val="1100"/>
        </a:spcBef>
        <a:spcAft>
          <a:spcPct val="0"/>
        </a:spcAft>
        <a:buClr>
          <a:srgbClr val="EB3D9F"/>
        </a:buClr>
        <a:buSzPct val="80000"/>
        <a:buFont typeface="Wingdings 3" panose="05040102010807070707" pitchFamily="18" charset="2"/>
        <a:buChar char=""/>
        <a:defRPr sz="1900" kern="1200">
          <a:solidFill>
            <a:srgbClr val="404040"/>
          </a:solidFill>
          <a:latin typeface="+mn-lt"/>
          <a:ea typeface="+mn-ea"/>
          <a:cs typeface="+mn-cs"/>
        </a:defRPr>
      </a:lvl1pPr>
      <a:lvl2pPr marL="817563" indent="-314325" algn="l" defTabSz="503238" rtl="0" eaLnBrk="0" fontAlgn="base" hangingPunct="0">
        <a:spcBef>
          <a:spcPts val="1100"/>
        </a:spcBef>
        <a:spcAft>
          <a:spcPct val="0"/>
        </a:spcAft>
        <a:buClr>
          <a:srgbClr val="EB3D9F"/>
        </a:buClr>
        <a:buSzPct val="80000"/>
        <a:buFont typeface="Wingdings 3" panose="05040102010807070707" pitchFamily="18" charset="2"/>
        <a:buChar char=""/>
        <a:defRPr sz="1700" kern="1200">
          <a:solidFill>
            <a:srgbClr val="404040"/>
          </a:solidFill>
          <a:latin typeface="+mn-lt"/>
          <a:ea typeface="+mn-ea"/>
          <a:cs typeface="+mn-cs"/>
        </a:defRPr>
      </a:lvl2pPr>
      <a:lvl3pPr marL="1258888" indent="-250825" algn="l" defTabSz="503238" rtl="0" eaLnBrk="0" fontAlgn="base" hangingPunct="0">
        <a:spcBef>
          <a:spcPts val="1100"/>
        </a:spcBef>
        <a:spcAft>
          <a:spcPct val="0"/>
        </a:spcAft>
        <a:buClr>
          <a:srgbClr val="EB3D9F"/>
        </a:buClr>
        <a:buSzPct val="80000"/>
        <a:buFont typeface="Wingdings 3" panose="05040102010807070707" pitchFamily="18" charset="2"/>
        <a:buChar char=""/>
        <a:defRPr sz="1500" kern="1200">
          <a:solidFill>
            <a:srgbClr val="404040"/>
          </a:solidFill>
          <a:latin typeface="+mn-lt"/>
          <a:ea typeface="+mn-ea"/>
          <a:cs typeface="+mn-cs"/>
        </a:defRPr>
      </a:lvl3pPr>
      <a:lvl4pPr marL="1763713" indent="-250825" algn="l" defTabSz="503238" rtl="0" eaLnBrk="0" fontAlgn="base" hangingPunct="0">
        <a:spcBef>
          <a:spcPts val="1100"/>
        </a:spcBef>
        <a:spcAft>
          <a:spcPct val="0"/>
        </a:spcAft>
        <a:buClr>
          <a:srgbClr val="EB3D9F"/>
        </a:buClr>
        <a:buSzPct val="80000"/>
        <a:buFont typeface="Wingdings 3" panose="05040102010807070707" pitchFamily="18" charset="2"/>
        <a:buChar char=""/>
        <a:defRPr sz="1300" kern="1200">
          <a:solidFill>
            <a:srgbClr val="404040"/>
          </a:solidFill>
          <a:latin typeface="+mn-lt"/>
          <a:ea typeface="+mn-ea"/>
          <a:cs typeface="+mn-cs"/>
        </a:defRPr>
      </a:lvl4pPr>
      <a:lvl5pPr marL="2266950" indent="-250825" algn="l" defTabSz="503238" rtl="0" eaLnBrk="0" fontAlgn="base" hangingPunct="0">
        <a:spcBef>
          <a:spcPts val="1100"/>
        </a:spcBef>
        <a:spcAft>
          <a:spcPct val="0"/>
        </a:spcAft>
        <a:buClr>
          <a:srgbClr val="EB3D9F"/>
        </a:buClr>
        <a:buSzPct val="80000"/>
        <a:buFont typeface="Wingdings 3" panose="05040102010807070707" pitchFamily="18" charset="2"/>
        <a:buChar char=""/>
        <a:defRPr sz="1300" kern="1200">
          <a:solidFill>
            <a:srgbClr val="404040"/>
          </a:solidFill>
          <a:latin typeface="+mn-lt"/>
          <a:ea typeface="+mn-ea"/>
          <a:cs typeface="+mn-cs"/>
        </a:defRPr>
      </a:lvl5pPr>
      <a:lvl6pPr marL="2771844" indent="-251986" algn="l" defTabSz="503972" rtl="0" eaLnBrk="1" latinLnBrk="0" hangingPunct="1">
        <a:spcBef>
          <a:spcPts val="1102"/>
        </a:spcBef>
        <a:spcAft>
          <a:spcPts val="0"/>
        </a:spcAft>
        <a:buClr>
          <a:schemeClr val="accent1">
            <a:lumMod val="75000"/>
          </a:schemeClr>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lumMod val="75000"/>
          </a:schemeClr>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lumMod val="75000"/>
          </a:schemeClr>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lumMod val="75000"/>
          </a:schemeClr>
        </a:buClr>
        <a:buSzPct val="80000"/>
        <a:buFont typeface="Wingdings 3" charset="2"/>
        <a:buChar char=""/>
        <a:defRPr sz="1323" kern="1200">
          <a:solidFill>
            <a:schemeClr val="tx1">
              <a:lumMod val="75000"/>
              <a:lumOff val="25000"/>
            </a:schemeClr>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hyperlink" Target="https://learning.quantum.ibm.com/course/practical-introduction-to-quantum-safe-cryptography/cryptographic-hash-functions" TargetMode="External"/><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hyperlink" Target="https://cognitiveclass.ai/courses/course-v1:IBM+SE0101EN+v1" TargetMode="External"/><Relationship Id="rId4" Type="http://schemas.openxmlformats.org/officeDocument/2006/relationships/hyperlink" Target="https://learning.quantum.ibm.com/course/practical-introduction-to-quantum-safe-cryptograph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hyperlink" Target="https://lens.google/" TargetMode="External"/><Relationship Id="rId3" Type="http://schemas.openxmlformats.org/officeDocument/2006/relationships/hyperlink" Target="https://www.vmware.com/in/products/workstation-player.html" TargetMode="External"/><Relationship Id="rId7" Type="http://schemas.openxmlformats.org/officeDocument/2006/relationships/hyperlink" Target="https://www.shodan.io/"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hyperlink" Target="https://www.jetbrains.com/pycharm/" TargetMode="External"/><Relationship Id="rId5" Type="http://schemas.openxmlformats.org/officeDocument/2006/relationships/hyperlink" Target="https://www.python.org/downloads/release/python-380/" TargetMode="External"/><Relationship Id="rId4" Type="http://schemas.openxmlformats.org/officeDocument/2006/relationships/hyperlink" Target="https://www.tracelabs.org/initiatives/osint-vm" TargetMode="External"/><Relationship Id="rId9" Type="http://schemas.openxmlformats.org/officeDocument/2006/relationships/hyperlink" Target="https://www.tracelabs.org/blog/new-website-who-di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lens.google/" TargetMode="External"/><Relationship Id="rId13" Type="http://schemas.openxmlformats.org/officeDocument/2006/relationships/hyperlink" Target="https://shorturl.at/bkRWZ" TargetMode="External"/><Relationship Id="rId3" Type="http://schemas.openxmlformats.org/officeDocument/2006/relationships/hyperlink" Target="https://www.google.com/advanced_search" TargetMode="External"/><Relationship Id="rId7" Type="http://schemas.openxmlformats.org/officeDocument/2006/relationships/hyperlink" Target="https://tineye.com/" TargetMode="External"/><Relationship Id="rId12" Type="http://schemas.openxmlformats.org/officeDocument/2006/relationships/hyperlink" Target="https://osintframework.com/"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hyperlink" Target="https://exif.tools/" TargetMode="External"/><Relationship Id="rId11" Type="http://schemas.openxmlformats.org/officeDocument/2006/relationships/hyperlink" Target="https://blockchair.com/" TargetMode="External"/><Relationship Id="rId5" Type="http://schemas.openxmlformats.org/officeDocument/2006/relationships/hyperlink" Target="http://www.metabear.com/" TargetMode="External"/><Relationship Id="rId15" Type="http://schemas.openxmlformats.org/officeDocument/2006/relationships/image" Target="../media/image27.png"/><Relationship Id="rId10" Type="http://schemas.openxmlformats.org/officeDocument/2006/relationships/hyperlink" Target="https://www.thingful.net/" TargetMode="External"/><Relationship Id="rId4" Type="http://schemas.openxmlformats.org/officeDocument/2006/relationships/hyperlink" Target="https://duckduckgo.com/" TargetMode="External"/><Relationship Id="rId9" Type="http://schemas.openxmlformats.org/officeDocument/2006/relationships/hyperlink" Target="https://www.shodan.io/" TargetMode="External"/><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hyperlink" Target="https://www.whatismyip.com/"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search.censys.io/"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ineye.com/"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hyperlink" Target="https://www.swgde.org/documents/published-by-committee/forensics"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hyperlink" Target="https://www.swgde.org/documents/published-by-committee/forensics" TargetMode="External"/><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hyperlink" Target="https://www.swgde.org/documents/published-by-committee/forensics"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hyperlink" Target="https://pypi.org/project/Pillow/"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0-Tools%20Configurations%20&amp;%20Lab%20Manuals/Final/Tools%20&amp;%20Labs-Malware%20Investigations.xlsx"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9" name="Rectangle 2">
            <a:extLst>
              <a:ext uri="{FF2B5EF4-FFF2-40B4-BE49-F238E27FC236}">
                <a16:creationId xmlns="" xmlns:a16="http://schemas.microsoft.com/office/drawing/2014/main" id="{E8816458-6F54-45C7-828F-53D2866603A0}"/>
              </a:ext>
            </a:extLst>
          </p:cNvPr>
          <p:cNvSpPr>
            <a:spLocks noGrp="1" noChangeArrowheads="1"/>
          </p:cNvSpPr>
          <p:nvPr>
            <p:ph type="subTitle" idx="4294967295"/>
          </p:nvPr>
        </p:nvSpPr>
        <p:spPr>
          <a:xfrm>
            <a:off x="0" y="922317"/>
            <a:ext cx="10080625" cy="6637358"/>
          </a:xfrm>
        </p:spPr>
        <p:txBody>
          <a:bodyPr tIns="38868" rtlCol="0" anchor="ctr">
            <a:normAutofit fontScale="55000" lnSpcReduction="20000"/>
          </a:bodyPr>
          <a:lstStyle/>
          <a:p>
            <a:pPr marL="302383" indent="-338032" algn="ctr" defTabSz="503816" fontAlgn="auto">
              <a:spcBef>
                <a:spcPts val="1102"/>
              </a:spcBef>
              <a:spcAft>
                <a:spcPts val="0"/>
              </a:spcAft>
              <a:buClrTx/>
              <a:buFont typeface="Wingdings 2"/>
              <a:buNone/>
              <a:tabLst>
                <a:tab pos="342794" algn="l"/>
                <a:tab pos="455471" algn="l"/>
                <a:tab pos="912529" algn="l"/>
                <a:tab pos="1369587" algn="l"/>
                <a:tab pos="1826644" algn="l"/>
                <a:tab pos="2283702" algn="l"/>
                <a:tab pos="2740761" algn="l"/>
                <a:tab pos="3197817" algn="l"/>
                <a:tab pos="3654876" algn="l"/>
                <a:tab pos="4111935" algn="l"/>
                <a:tab pos="4568994" algn="l"/>
                <a:tab pos="5026050" algn="l"/>
                <a:tab pos="5483108" algn="l"/>
                <a:tab pos="5940165" algn="l"/>
                <a:tab pos="6397222" algn="l"/>
                <a:tab pos="6854280" algn="l"/>
                <a:tab pos="7311338" algn="l"/>
                <a:tab pos="7768395" algn="l"/>
                <a:tab pos="8225454" algn="l"/>
                <a:tab pos="8682512" algn="l"/>
                <a:tab pos="9139569" algn="l"/>
              </a:tabLst>
              <a:defRPr/>
            </a:pPr>
            <a:endParaRPr lang="en-US" sz="2000" dirty="0">
              <a:solidFill>
                <a:schemeClr val="tx1">
                  <a:lumMod val="75000"/>
                  <a:lumOff val="25000"/>
                </a:schemeClr>
              </a:solidFill>
            </a:endParaRPr>
          </a:p>
          <a:p>
            <a:pPr marL="302383" indent="-330097" algn="ctr" defTabSz="503816" fontAlgn="auto">
              <a:spcBef>
                <a:spcPts val="1102"/>
              </a:spcBef>
              <a:spcAft>
                <a:spcPts val="0"/>
              </a:spcAft>
              <a:buClrTx/>
              <a:buFont typeface="Wingdings 2"/>
              <a:buNone/>
              <a:tabLst>
                <a:tab pos="342794" algn="l"/>
                <a:tab pos="455471" algn="l"/>
                <a:tab pos="912529" algn="l"/>
                <a:tab pos="1369587" algn="l"/>
                <a:tab pos="1826644" algn="l"/>
                <a:tab pos="2283702" algn="l"/>
                <a:tab pos="2740761" algn="l"/>
                <a:tab pos="3197817" algn="l"/>
                <a:tab pos="3654876" algn="l"/>
                <a:tab pos="4111935" algn="l"/>
                <a:tab pos="4568994" algn="l"/>
                <a:tab pos="5026050" algn="l"/>
                <a:tab pos="5483108" algn="l"/>
                <a:tab pos="5940165" algn="l"/>
                <a:tab pos="6397222" algn="l"/>
                <a:tab pos="6854280" algn="l"/>
                <a:tab pos="7311338" algn="l"/>
                <a:tab pos="7768395" algn="l"/>
                <a:tab pos="8225454" algn="l"/>
                <a:tab pos="8682512" algn="l"/>
                <a:tab pos="9139569" algn="l"/>
              </a:tabLst>
              <a:defRPr/>
            </a:pPr>
            <a:endParaRPr lang="en-GB" altLang="en-US" sz="3200" b="1" dirty="0">
              <a:solidFill>
                <a:schemeClr val="accent6">
                  <a:lumMod val="75000"/>
                </a:schemeClr>
              </a:solidFill>
            </a:endParaRPr>
          </a:p>
          <a:p>
            <a:pPr marL="302383" indent="-330097" algn="ctr" defTabSz="503816" fontAlgn="auto">
              <a:spcBef>
                <a:spcPts val="1102"/>
              </a:spcBef>
              <a:spcAft>
                <a:spcPts val="0"/>
              </a:spcAft>
              <a:buClrTx/>
              <a:buNone/>
              <a:tabLst>
                <a:tab pos="342794" algn="l"/>
                <a:tab pos="455471" algn="l"/>
                <a:tab pos="912529" algn="l"/>
                <a:tab pos="1369587" algn="l"/>
                <a:tab pos="1826644" algn="l"/>
                <a:tab pos="2283702" algn="l"/>
                <a:tab pos="2740761" algn="l"/>
                <a:tab pos="3197817" algn="l"/>
                <a:tab pos="3654876" algn="l"/>
                <a:tab pos="4111935" algn="l"/>
                <a:tab pos="4568994" algn="l"/>
                <a:tab pos="5026050" algn="l"/>
                <a:tab pos="5483108" algn="l"/>
                <a:tab pos="5940165" algn="l"/>
                <a:tab pos="6397222" algn="l"/>
                <a:tab pos="6854280" algn="l"/>
                <a:tab pos="7311338" algn="l"/>
                <a:tab pos="7768395" algn="l"/>
                <a:tab pos="8225454" algn="l"/>
                <a:tab pos="8682512" algn="l"/>
                <a:tab pos="9139569" algn="l"/>
              </a:tabLst>
              <a:defRPr/>
            </a:pPr>
            <a:endParaRPr lang="en-IN" sz="6300" b="1" dirty="0" smtClean="0">
              <a:solidFill>
                <a:srgbClr val="9900FF"/>
              </a:solidFill>
            </a:endParaRPr>
          </a:p>
          <a:p>
            <a:pPr marL="302383" indent="-330097" algn="ctr" defTabSz="503816" fontAlgn="auto">
              <a:spcBef>
                <a:spcPts val="1102"/>
              </a:spcBef>
              <a:spcAft>
                <a:spcPts val="0"/>
              </a:spcAft>
              <a:buClrTx/>
              <a:buNone/>
              <a:tabLst>
                <a:tab pos="342794" algn="l"/>
                <a:tab pos="455471" algn="l"/>
                <a:tab pos="912529" algn="l"/>
                <a:tab pos="1369587" algn="l"/>
                <a:tab pos="1826644" algn="l"/>
                <a:tab pos="2283702" algn="l"/>
                <a:tab pos="2740761" algn="l"/>
                <a:tab pos="3197817" algn="l"/>
                <a:tab pos="3654876" algn="l"/>
                <a:tab pos="4111935" algn="l"/>
                <a:tab pos="4568994" algn="l"/>
                <a:tab pos="5026050" algn="l"/>
                <a:tab pos="5483108" algn="l"/>
                <a:tab pos="5940165" algn="l"/>
                <a:tab pos="6397222" algn="l"/>
                <a:tab pos="6854280" algn="l"/>
                <a:tab pos="7311338" algn="l"/>
                <a:tab pos="7768395" algn="l"/>
                <a:tab pos="8225454" algn="l"/>
                <a:tab pos="8682512" algn="l"/>
                <a:tab pos="9139569" algn="l"/>
              </a:tabLst>
              <a:defRPr/>
            </a:pPr>
            <a:endParaRPr lang="en-IN" sz="6300" b="1" dirty="0" smtClean="0">
              <a:solidFill>
                <a:srgbClr val="9900FF"/>
              </a:solidFill>
            </a:endParaRPr>
          </a:p>
          <a:p>
            <a:pPr marL="302383" indent="-330097" algn="ctr" defTabSz="503816" fontAlgn="auto">
              <a:spcBef>
                <a:spcPts val="1102"/>
              </a:spcBef>
              <a:spcAft>
                <a:spcPts val="0"/>
              </a:spcAft>
              <a:buClrTx/>
              <a:buNone/>
              <a:tabLst>
                <a:tab pos="342794" algn="l"/>
                <a:tab pos="455471" algn="l"/>
                <a:tab pos="912529" algn="l"/>
                <a:tab pos="1369587" algn="l"/>
                <a:tab pos="1826644" algn="l"/>
                <a:tab pos="2283702" algn="l"/>
                <a:tab pos="2740761" algn="l"/>
                <a:tab pos="3197817" algn="l"/>
                <a:tab pos="3654876" algn="l"/>
                <a:tab pos="4111935" algn="l"/>
                <a:tab pos="4568994" algn="l"/>
                <a:tab pos="5026050" algn="l"/>
                <a:tab pos="5483108" algn="l"/>
                <a:tab pos="5940165" algn="l"/>
                <a:tab pos="6397222" algn="l"/>
                <a:tab pos="6854280" algn="l"/>
                <a:tab pos="7311338" algn="l"/>
                <a:tab pos="7768395" algn="l"/>
                <a:tab pos="8225454" algn="l"/>
                <a:tab pos="8682512" algn="l"/>
                <a:tab pos="9139569" algn="l"/>
              </a:tabLst>
              <a:defRPr/>
            </a:pPr>
            <a:endParaRPr lang="en-IN" sz="6300" b="1" dirty="0" smtClean="0">
              <a:solidFill>
                <a:srgbClr val="9900FF"/>
              </a:solidFill>
            </a:endParaRPr>
          </a:p>
          <a:p>
            <a:pPr marL="302383" indent="-330097" algn="ctr" defTabSz="503816" fontAlgn="auto">
              <a:spcBef>
                <a:spcPts val="1102"/>
              </a:spcBef>
              <a:spcAft>
                <a:spcPts val="0"/>
              </a:spcAft>
              <a:buClrTx/>
              <a:buNone/>
              <a:tabLst>
                <a:tab pos="342794" algn="l"/>
                <a:tab pos="455471" algn="l"/>
                <a:tab pos="912529" algn="l"/>
                <a:tab pos="1369587" algn="l"/>
                <a:tab pos="1826644" algn="l"/>
                <a:tab pos="2283702" algn="l"/>
                <a:tab pos="2740761" algn="l"/>
                <a:tab pos="3197817" algn="l"/>
                <a:tab pos="3654876" algn="l"/>
                <a:tab pos="4111935" algn="l"/>
                <a:tab pos="4568994" algn="l"/>
                <a:tab pos="5026050" algn="l"/>
                <a:tab pos="5483108" algn="l"/>
                <a:tab pos="5940165" algn="l"/>
                <a:tab pos="6397222" algn="l"/>
                <a:tab pos="6854280" algn="l"/>
                <a:tab pos="7311338" algn="l"/>
                <a:tab pos="7768395" algn="l"/>
                <a:tab pos="8225454" algn="l"/>
                <a:tab pos="8682512" algn="l"/>
                <a:tab pos="9139569" algn="l"/>
              </a:tabLst>
              <a:defRPr/>
            </a:pPr>
            <a:r>
              <a:rPr lang="en-IN" sz="6300" b="1" dirty="0" smtClean="0">
                <a:solidFill>
                  <a:srgbClr val="9900FF"/>
                </a:solidFill>
              </a:rPr>
              <a:t>Malware Investigation with Memory Forensic </a:t>
            </a:r>
          </a:p>
          <a:p>
            <a:pPr marL="302383" indent="-330097" algn="ctr" defTabSz="503816" fontAlgn="auto">
              <a:spcBef>
                <a:spcPts val="1102"/>
              </a:spcBef>
              <a:spcAft>
                <a:spcPts val="0"/>
              </a:spcAft>
              <a:buClrTx/>
              <a:buNone/>
              <a:tabLst>
                <a:tab pos="342794" algn="l"/>
                <a:tab pos="455471" algn="l"/>
                <a:tab pos="912529" algn="l"/>
                <a:tab pos="1369587" algn="l"/>
                <a:tab pos="1826644" algn="l"/>
                <a:tab pos="2283702" algn="l"/>
                <a:tab pos="2740761" algn="l"/>
                <a:tab pos="3197817" algn="l"/>
                <a:tab pos="3654876" algn="l"/>
                <a:tab pos="4111935" algn="l"/>
                <a:tab pos="4568994" algn="l"/>
                <a:tab pos="5026050" algn="l"/>
                <a:tab pos="5483108" algn="l"/>
                <a:tab pos="5940165" algn="l"/>
                <a:tab pos="6397222" algn="l"/>
                <a:tab pos="6854280" algn="l"/>
                <a:tab pos="7311338" algn="l"/>
                <a:tab pos="7768395" algn="l"/>
                <a:tab pos="8225454" algn="l"/>
                <a:tab pos="8682512" algn="l"/>
                <a:tab pos="9139569" algn="l"/>
              </a:tabLst>
              <a:defRPr/>
            </a:pPr>
            <a:r>
              <a:rPr lang="en-IN" sz="6300" b="1" dirty="0" smtClean="0">
                <a:solidFill>
                  <a:srgbClr val="9900FF"/>
                </a:solidFill>
              </a:rPr>
              <a:t>and </a:t>
            </a:r>
          </a:p>
          <a:p>
            <a:pPr marL="302383" indent="-330097" algn="ctr" defTabSz="503816" fontAlgn="auto">
              <a:spcBef>
                <a:spcPts val="1102"/>
              </a:spcBef>
              <a:spcAft>
                <a:spcPts val="0"/>
              </a:spcAft>
              <a:buClrTx/>
              <a:buNone/>
              <a:tabLst>
                <a:tab pos="342794" algn="l"/>
                <a:tab pos="455471" algn="l"/>
                <a:tab pos="912529" algn="l"/>
                <a:tab pos="1369587" algn="l"/>
                <a:tab pos="1826644" algn="l"/>
                <a:tab pos="2283702" algn="l"/>
                <a:tab pos="2740761" algn="l"/>
                <a:tab pos="3197817" algn="l"/>
                <a:tab pos="3654876" algn="l"/>
                <a:tab pos="4111935" algn="l"/>
                <a:tab pos="4568994" algn="l"/>
                <a:tab pos="5026050" algn="l"/>
                <a:tab pos="5483108" algn="l"/>
                <a:tab pos="5940165" algn="l"/>
                <a:tab pos="6397222" algn="l"/>
                <a:tab pos="6854280" algn="l"/>
                <a:tab pos="7311338" algn="l"/>
                <a:tab pos="7768395" algn="l"/>
                <a:tab pos="8225454" algn="l"/>
                <a:tab pos="8682512" algn="l"/>
                <a:tab pos="9139569" algn="l"/>
              </a:tabLst>
              <a:defRPr/>
            </a:pPr>
            <a:r>
              <a:rPr lang="en-IN" sz="6300" b="1" dirty="0" smtClean="0">
                <a:solidFill>
                  <a:srgbClr val="9900FF"/>
                </a:solidFill>
              </a:rPr>
              <a:t>Threat Hunting</a:t>
            </a:r>
            <a:r>
              <a:rPr lang="en-US" sz="6300" dirty="0" smtClean="0">
                <a:solidFill>
                  <a:schemeClr val="accent6">
                    <a:lumMod val="75000"/>
                  </a:schemeClr>
                </a:solidFill>
                <a:cs typeface="Calibri" pitchFamily="34" charset="0"/>
              </a:rPr>
              <a:t>  </a:t>
            </a:r>
            <a:endParaRPr lang="en-US" sz="6300" dirty="0">
              <a:solidFill>
                <a:schemeClr val="accent6">
                  <a:lumMod val="75000"/>
                </a:schemeClr>
              </a:solidFill>
              <a:cs typeface="Calibri" pitchFamily="34" charset="0"/>
            </a:endParaRPr>
          </a:p>
          <a:p>
            <a:pPr marL="302383" indent="-377861" defTabSz="503816" fontAlgn="auto">
              <a:spcBef>
                <a:spcPts val="1102"/>
              </a:spcBef>
              <a:spcAft>
                <a:spcPts val="0"/>
              </a:spcAft>
              <a:buClr>
                <a:schemeClr val="accent1">
                  <a:lumMod val="75000"/>
                </a:schemeClr>
              </a:buClr>
              <a:buFont typeface="Wingdings 2"/>
              <a:buNone/>
              <a:defRPr/>
            </a:pPr>
            <a:r>
              <a:rPr lang="en-IN" sz="3600" b="1" dirty="0" smtClean="0">
                <a:solidFill>
                  <a:schemeClr val="accent6">
                    <a:lumMod val="75000"/>
                  </a:schemeClr>
                </a:solidFill>
                <a:cs typeface="Calibri" pitchFamily="34" charset="0"/>
              </a:rPr>
              <a:t>									(Session/Day 1)</a:t>
            </a:r>
            <a:endParaRPr lang="en-US" sz="3600" b="1" dirty="0">
              <a:solidFill>
                <a:schemeClr val="accent6">
                  <a:lumMod val="75000"/>
                </a:schemeClr>
              </a:solidFill>
              <a:cs typeface="Calibri" pitchFamily="34" charset="0"/>
            </a:endParaRPr>
          </a:p>
          <a:p>
            <a:pPr marL="302383" indent="-377861" defTabSz="503816" fontAlgn="auto">
              <a:spcBef>
                <a:spcPts val="1102"/>
              </a:spcBef>
              <a:spcAft>
                <a:spcPts val="0"/>
              </a:spcAft>
              <a:buClr>
                <a:schemeClr val="accent1">
                  <a:lumMod val="75000"/>
                </a:schemeClr>
              </a:buClr>
              <a:buFont typeface="Wingdings 2"/>
              <a:buNone/>
              <a:defRPr/>
            </a:pPr>
            <a:r>
              <a:rPr lang="en-US" sz="3600" b="1" dirty="0">
                <a:solidFill>
                  <a:srgbClr val="3333FF"/>
                </a:solidFill>
                <a:cs typeface="Calibri" pitchFamily="34" charset="0"/>
              </a:rPr>
              <a:t>   </a:t>
            </a:r>
          </a:p>
          <a:p>
            <a:pPr marL="302383" indent="-377861" defTabSz="503816" fontAlgn="auto">
              <a:spcBef>
                <a:spcPts val="1102"/>
              </a:spcBef>
              <a:spcAft>
                <a:spcPts val="0"/>
              </a:spcAft>
              <a:buClr>
                <a:schemeClr val="accent1">
                  <a:lumMod val="75000"/>
                </a:schemeClr>
              </a:buClr>
              <a:buFont typeface="Wingdings 2"/>
              <a:buNone/>
              <a:defRPr/>
            </a:pPr>
            <a:r>
              <a:rPr lang="en-US" sz="3600" b="1" dirty="0">
                <a:solidFill>
                  <a:srgbClr val="3333FF"/>
                </a:solidFill>
                <a:cs typeface="Calibri" pitchFamily="34" charset="0"/>
              </a:rPr>
              <a:t>    </a:t>
            </a:r>
            <a:r>
              <a:rPr lang="en-US" sz="3600" b="1" dirty="0" smtClean="0">
                <a:solidFill>
                  <a:srgbClr val="3333FF"/>
                </a:solidFill>
                <a:cs typeface="Calibri" pitchFamily="34" charset="0"/>
              </a:rPr>
              <a:t>Dr.(Scientist) Amrit Chhetri,</a:t>
            </a:r>
            <a:r>
              <a:rPr lang="en-US" sz="2700" b="1" dirty="0" smtClean="0">
                <a:solidFill>
                  <a:srgbClr val="3333FF"/>
                </a:solidFill>
                <a:cs typeface="Calibri" pitchFamily="34" charset="0"/>
              </a:rPr>
              <a:t> Senior Consultant(Cyber Security, </a:t>
            </a:r>
            <a:r>
              <a:rPr lang="en-US" sz="3600" dirty="0">
                <a:solidFill>
                  <a:schemeClr val="tx1">
                    <a:lumMod val="75000"/>
                    <a:lumOff val="25000"/>
                  </a:schemeClr>
                </a:solidFill>
                <a:cs typeface="Calibri" pitchFamily="34" charset="0"/>
              </a:rPr>
              <a:t/>
            </a:r>
            <a:br>
              <a:rPr lang="en-US" sz="3600" dirty="0">
                <a:solidFill>
                  <a:schemeClr val="tx1">
                    <a:lumMod val="75000"/>
                    <a:lumOff val="25000"/>
                  </a:schemeClr>
                </a:solidFill>
                <a:cs typeface="Calibri" pitchFamily="34" charset="0"/>
              </a:rPr>
            </a:br>
            <a:r>
              <a:rPr lang="en-IN" dirty="0">
                <a:solidFill>
                  <a:schemeClr val="tx1">
                    <a:lumMod val="75000"/>
                    <a:lumOff val="25000"/>
                  </a:schemeClr>
                </a:solidFill>
                <a:cs typeface="Calibri" pitchFamily="34" charset="0"/>
              </a:rPr>
              <a:t>Cyber Security Researcher, Jr. Data Scientist</a:t>
            </a:r>
            <a:br>
              <a:rPr lang="en-IN" dirty="0">
                <a:solidFill>
                  <a:schemeClr val="tx1">
                    <a:lumMod val="75000"/>
                    <a:lumOff val="25000"/>
                  </a:schemeClr>
                </a:solidFill>
                <a:cs typeface="Calibri" pitchFamily="34" charset="0"/>
              </a:rPr>
            </a:br>
            <a:r>
              <a:rPr lang="en-US" dirty="0">
                <a:solidFill>
                  <a:schemeClr val="tx1">
                    <a:lumMod val="75000"/>
                    <a:lumOff val="25000"/>
                  </a:schemeClr>
                </a:solidFill>
                <a:cs typeface="Calibri" pitchFamily="34" charset="0"/>
              </a:rPr>
              <a:t>Cyber Security Architect &amp; CEI(RCS, Siliguri, West Bengal)</a:t>
            </a:r>
            <a:br>
              <a:rPr lang="en-US" dirty="0">
                <a:solidFill>
                  <a:schemeClr val="tx1">
                    <a:lumMod val="75000"/>
                    <a:lumOff val="25000"/>
                  </a:schemeClr>
                </a:solidFill>
                <a:cs typeface="Calibri" pitchFamily="34" charset="0"/>
              </a:rPr>
            </a:br>
            <a:r>
              <a:rPr lang="en-US" dirty="0">
                <a:solidFill>
                  <a:schemeClr val="tx1">
                    <a:lumMod val="75000"/>
                    <a:lumOff val="25000"/>
                  </a:schemeClr>
                </a:solidFill>
                <a:cs typeface="Calibri" pitchFamily="34" charset="0"/>
              </a:rPr>
              <a:t>Certified Cyber Forensic Psychologist,</a:t>
            </a:r>
            <a:r>
              <a:rPr lang="en-IN" dirty="0">
                <a:solidFill>
                  <a:schemeClr val="tx1">
                    <a:lumMod val="75000"/>
                    <a:lumOff val="25000"/>
                  </a:schemeClr>
                </a:solidFill>
                <a:cs typeface="Calibri" pitchFamily="34" charset="0"/>
              </a:rPr>
              <a:t/>
            </a:r>
            <a:br>
              <a:rPr lang="en-IN" dirty="0">
                <a:solidFill>
                  <a:schemeClr val="tx1">
                    <a:lumMod val="75000"/>
                    <a:lumOff val="25000"/>
                  </a:schemeClr>
                </a:solidFill>
                <a:cs typeface="Calibri" pitchFamily="34" charset="0"/>
              </a:rPr>
            </a:br>
            <a:r>
              <a:rPr lang="en-IN" dirty="0">
                <a:solidFill>
                  <a:schemeClr val="tx1">
                    <a:lumMod val="75000"/>
                    <a:lumOff val="25000"/>
                  </a:schemeClr>
                </a:solidFill>
                <a:cs typeface="Calibri" pitchFamily="34" charset="0"/>
              </a:rPr>
              <a:t>Managing Editor &amp; Reviewer( ICSRJ)</a:t>
            </a:r>
            <a:br>
              <a:rPr lang="en-IN" dirty="0">
                <a:solidFill>
                  <a:schemeClr val="tx1">
                    <a:lumMod val="75000"/>
                    <a:lumOff val="25000"/>
                  </a:schemeClr>
                </a:solidFill>
                <a:cs typeface="Calibri" pitchFamily="34" charset="0"/>
              </a:rPr>
            </a:br>
            <a:r>
              <a:rPr lang="en-IN" dirty="0">
                <a:solidFill>
                  <a:schemeClr val="tx1">
                    <a:lumMod val="75000"/>
                    <a:lumOff val="25000"/>
                  </a:schemeClr>
                </a:solidFill>
                <a:cs typeface="Calibri" pitchFamily="34" charset="0"/>
              </a:rPr>
              <a:t>Tech Speaker and Forensic Researcher( My Cyber Hubs &amp; Merapps)</a:t>
            </a:r>
            <a:r>
              <a:rPr lang="en-IN" dirty="0">
                <a:solidFill>
                  <a:schemeClr val="tx1">
                    <a:lumMod val="75000"/>
                    <a:lumOff val="25000"/>
                  </a:schemeClr>
                </a:solidFill>
                <a:latin typeface="Calibri" pitchFamily="34" charset="0"/>
                <a:cs typeface="Calibri" pitchFamily="34" charset="0"/>
              </a:rPr>
              <a:t/>
            </a:r>
            <a:br>
              <a:rPr lang="en-IN" dirty="0">
                <a:solidFill>
                  <a:schemeClr val="tx1">
                    <a:lumMod val="75000"/>
                    <a:lumOff val="25000"/>
                  </a:schemeClr>
                </a:solidFill>
                <a:latin typeface="Calibri" pitchFamily="34" charset="0"/>
                <a:cs typeface="Calibri" pitchFamily="34" charset="0"/>
              </a:rPr>
            </a:br>
            <a:endParaRPr lang="en-US" dirty="0">
              <a:solidFill>
                <a:schemeClr val="tx1">
                  <a:lumMod val="75000"/>
                  <a:lumOff val="25000"/>
                </a:schemeClr>
              </a:solidFill>
              <a:latin typeface="Calibri" pitchFamily="34" charset="0"/>
              <a:cs typeface="Calibri" pitchFamily="34" charset="0"/>
            </a:endParaRPr>
          </a:p>
          <a:p>
            <a:pPr marL="302383" indent="-338032" defTabSz="503816" fontAlgn="auto">
              <a:spcBef>
                <a:spcPts val="1102"/>
              </a:spcBef>
              <a:spcAft>
                <a:spcPts val="0"/>
              </a:spcAft>
              <a:buClrTx/>
              <a:buFont typeface="Wingdings 2"/>
              <a:buNone/>
              <a:tabLst>
                <a:tab pos="342794" algn="l"/>
                <a:tab pos="455471" algn="l"/>
                <a:tab pos="912529" algn="l"/>
                <a:tab pos="1369587" algn="l"/>
                <a:tab pos="1826644" algn="l"/>
                <a:tab pos="2283702" algn="l"/>
                <a:tab pos="2740761" algn="l"/>
                <a:tab pos="3197817" algn="l"/>
                <a:tab pos="3654876" algn="l"/>
                <a:tab pos="4111935" algn="l"/>
                <a:tab pos="4568994" algn="l"/>
                <a:tab pos="5026050" algn="l"/>
                <a:tab pos="5483108" algn="l"/>
                <a:tab pos="5940165" algn="l"/>
                <a:tab pos="6397222" algn="l"/>
                <a:tab pos="6854280" algn="l"/>
                <a:tab pos="7311338" algn="l"/>
                <a:tab pos="7768395" algn="l"/>
                <a:tab pos="8225454" algn="l"/>
                <a:tab pos="8682512" algn="l"/>
                <a:tab pos="9139569" algn="l"/>
              </a:tabLst>
              <a:defRPr/>
            </a:pPr>
            <a:endParaRPr lang="en-US" sz="4900" dirty="0">
              <a:solidFill>
                <a:schemeClr val="tx1">
                  <a:lumMod val="75000"/>
                  <a:lumOff val="25000"/>
                </a:schemeClr>
              </a:solidFill>
            </a:endParaRPr>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1" y="0"/>
            <a:ext cx="9183715" cy="922317"/>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5000" dirty="0" smtClean="0">
                <a:solidFill>
                  <a:prstClr val="white"/>
                </a:solidFill>
                <a:latin typeface="+mj-lt"/>
                <a:cs typeface="Calibri" pitchFamily="34" charset="0"/>
              </a:rPr>
              <a:t>Digital Forensics</a:t>
            </a:r>
            <a:endParaRPr lang="en-IN" sz="5000" dirty="0">
              <a:solidFill>
                <a:prstClr val="white"/>
              </a:solidFill>
              <a:latin typeface="+mj-lt"/>
              <a:cs typeface="Calibri" pitchFamily="34" charset="0"/>
            </a:endParaRPr>
          </a:p>
        </p:txBody>
      </p:sp>
      <p:pic>
        <p:nvPicPr>
          <p:cNvPr id="4" name="Picture 3" descr="Banner-Malware Analysis.jpg"/>
          <p:cNvPicPr>
            <a:picLocks noChangeAspect="1"/>
          </p:cNvPicPr>
          <p:nvPr/>
        </p:nvPicPr>
        <p:blipFill>
          <a:blip r:embed="rId3"/>
          <a:stretch>
            <a:fillRect/>
          </a:stretch>
        </p:blipFill>
        <p:spPr>
          <a:xfrm>
            <a:off x="0" y="922317"/>
            <a:ext cx="2737690" cy="235745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chemeClr val="tx1"/>
                </a:solidFill>
                <a:latin typeface="Calibri" pitchFamily="34" charset="0"/>
                <a:ea typeface="+mn-ea"/>
                <a:cs typeface="Calibri" pitchFamily="34" charset="0"/>
              </a:rPr>
              <a:t>Forensic Intelligence from CTI –What it is?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US" altLang="en-US" sz="2000" b="1" dirty="0" smtClean="0">
                <a:solidFill>
                  <a:schemeClr val="tx1"/>
                </a:solidFill>
                <a:latin typeface="Calibri" pitchFamily="34" charset="0"/>
                <a:cs typeface="Calibri" pitchFamily="34" charset="0"/>
              </a:rPr>
              <a:t>Forensic Threat Intelligence or Forensic Intelligence from CTI </a:t>
            </a:r>
            <a:r>
              <a:rPr lang="en-US" altLang="en-US" sz="2000" dirty="0" smtClean="0">
                <a:solidFill>
                  <a:schemeClr val="tx1"/>
                </a:solidFill>
                <a:latin typeface="Calibri" pitchFamily="34" charset="0"/>
                <a:cs typeface="Calibri" pitchFamily="34" charset="0"/>
              </a:rPr>
              <a:t>works in Intersection of CTI and Digital Forensics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US" altLang="en-US" sz="2000" dirty="0" smtClean="0">
                <a:solidFill>
                  <a:schemeClr val="tx1"/>
                </a:solidFill>
                <a:latin typeface="Calibri" pitchFamily="34" charset="0"/>
                <a:cs typeface="Calibri" pitchFamily="34" charset="0"/>
              </a:rPr>
              <a:t>Forensically Applicable Inputs from CTI-&gt; Forensics Frameworks-&gt; Forensics Investigations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IN" altLang="en-US" sz="2000" dirty="0" smtClean="0">
                <a:solidFill>
                  <a:schemeClr val="tx1"/>
                </a:solidFill>
                <a:latin typeface="Calibri" pitchFamily="34" charset="0"/>
                <a:cs typeface="Calibri" pitchFamily="34" charset="0"/>
              </a:rPr>
              <a:t>It is not </a:t>
            </a:r>
            <a:r>
              <a:rPr lang="en-IN" altLang="en-US" sz="2000" b="1" i="1" dirty="0" smtClean="0">
                <a:solidFill>
                  <a:schemeClr val="tx1"/>
                </a:solidFill>
                <a:latin typeface="Calibri" pitchFamily="34" charset="0"/>
                <a:cs typeface="Calibri" pitchFamily="34" charset="0"/>
              </a:rPr>
              <a:t>Social Media intelligence</a:t>
            </a:r>
            <a:r>
              <a:rPr lang="en-IN" altLang="en-US" sz="2000" dirty="0" smtClean="0">
                <a:solidFill>
                  <a:schemeClr val="tx1"/>
                </a:solidFill>
                <a:latin typeface="Calibri" pitchFamily="34" charset="0"/>
                <a:cs typeface="Calibri" pitchFamily="34" charset="0"/>
              </a:rPr>
              <a:t>. It is combinations of</a:t>
            </a:r>
          </a:p>
          <a:p>
            <a:pPr marL="1235075" lvl="3" indent="-377825" defTabSz="503238" eaLnBrk="0" hangingPunct="0">
              <a:spcBef>
                <a:spcPts val="1100"/>
              </a:spcBef>
              <a:buClr>
                <a:schemeClr val="accent6">
                  <a:lumMod val="75000"/>
                </a:schemeClr>
              </a:buClr>
              <a:buSzPct val="85000"/>
              <a:buFont typeface="Wingdings" pitchFamily="2" charset="2"/>
              <a:buChar char="Ø"/>
              <a:defRPr/>
            </a:pPr>
            <a:r>
              <a:rPr lang="en-IN" altLang="en-US" sz="1900" dirty="0" smtClean="0">
                <a:solidFill>
                  <a:schemeClr val="tx1"/>
                </a:solidFill>
                <a:latin typeface="Calibri" pitchFamily="34" charset="0"/>
                <a:cs typeface="Calibri" pitchFamily="34" charset="0"/>
              </a:rPr>
              <a:t>Social Media Intelligence, Financial Intelligence ,Human Intelligence, Open Source Intelligence</a:t>
            </a:r>
          </a:p>
          <a:p>
            <a:pPr marL="1235075" lvl="3" indent="-377825" defTabSz="503238" eaLnBrk="0" hangingPunct="0">
              <a:spcBef>
                <a:spcPts val="1100"/>
              </a:spcBef>
              <a:buClr>
                <a:schemeClr val="accent6">
                  <a:lumMod val="75000"/>
                </a:schemeClr>
              </a:buClr>
              <a:buSzPct val="85000"/>
              <a:buFont typeface="Wingdings" pitchFamily="2" charset="2"/>
              <a:buChar char="Ø"/>
              <a:defRPr/>
            </a:pPr>
            <a:r>
              <a:rPr lang="en-IN" altLang="en-US" sz="1900" dirty="0" smtClean="0">
                <a:solidFill>
                  <a:schemeClr val="tx1"/>
                </a:solidFill>
                <a:latin typeface="Calibri" pitchFamily="34" charset="0"/>
                <a:cs typeface="Calibri" pitchFamily="34" charset="0"/>
              </a:rPr>
              <a:t>Intelligence from Digital Twin Systems, Darkweb Intelligence, Intelligence from Metverse and Cyberverse, Bio-Thought Intelligence( Intelligence from Human Brain)</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chemeClr val="tx1"/>
                </a:solidFill>
                <a:latin typeface="Calibri" pitchFamily="34" charset="0"/>
                <a:cs typeface="Calibri" pitchFamily="34" charset="0"/>
              </a:rPr>
              <a:t>Forensic Intelligence from CTI – What it is?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smtClean="0">
                <a:solidFill>
                  <a:schemeClr val="tx1"/>
                </a:solidFill>
                <a:latin typeface="Calibri" pitchFamily="34" charset="0"/>
                <a:cs typeface="Calibri" pitchFamily="34" charset="0"/>
              </a:rPr>
              <a:t>Passive FTI </a:t>
            </a:r>
            <a:r>
              <a:rPr lang="en-GB" altLang="en-US" sz="2000" dirty="0" smtClean="0">
                <a:solidFill>
                  <a:schemeClr val="tx1"/>
                </a:solidFill>
                <a:latin typeface="Calibri" pitchFamily="34" charset="0"/>
                <a:cs typeface="Calibri" pitchFamily="34" charset="0"/>
              </a:rPr>
              <a:t>: Intelligence gathered interaction with systems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smtClean="0">
                <a:solidFill>
                  <a:schemeClr val="tx1"/>
                </a:solidFill>
                <a:latin typeface="Calibri" pitchFamily="34" charset="0"/>
                <a:cs typeface="Calibri" pitchFamily="34" charset="0"/>
              </a:rPr>
              <a:t>Active FTI   </a:t>
            </a:r>
            <a:r>
              <a:rPr lang="en-GB" altLang="en-US" sz="2000" dirty="0" smtClean="0">
                <a:solidFill>
                  <a:schemeClr val="tx1"/>
                </a:solidFill>
                <a:latin typeface="Calibri" pitchFamily="34" charset="0"/>
                <a:cs typeface="Calibri" pitchFamily="34" charset="0"/>
              </a:rPr>
              <a:t>: Intelligence open available sources with Forensic Values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smtClean="0">
                <a:solidFill>
                  <a:schemeClr val="tx1"/>
                </a:solidFill>
                <a:latin typeface="Calibri" pitchFamily="34" charset="0"/>
                <a:cs typeface="Calibri" pitchFamily="34" charset="0"/>
              </a:rPr>
              <a:t>Hybrid FTI  </a:t>
            </a:r>
            <a:r>
              <a:rPr lang="en-GB" altLang="en-US" sz="2000" dirty="0" smtClean="0">
                <a:solidFill>
                  <a:schemeClr val="tx1"/>
                </a:solidFill>
                <a:latin typeface="Calibri" pitchFamily="34" charset="0"/>
                <a:cs typeface="Calibri" pitchFamily="34" charset="0"/>
              </a:rPr>
              <a:t>: Passive and Active</a:t>
            </a:r>
            <a:endParaRPr lang="en-US" altLang="en-US" sz="2000" dirty="0" smtClean="0">
              <a:solidFill>
                <a:schemeClr val="tx1"/>
              </a:solidFill>
              <a:latin typeface="Calibri" pitchFamily="34" charset="0"/>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US" altLang="en-US" dirty="0" smtClean="0">
              <a:solidFill>
                <a:schemeClr val="tx1"/>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chemeClr val="tx1"/>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chemeClr val="tx1"/>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Enriching Evidences With VI, CTI &amp; TH(2):</a:t>
            </a:r>
            <a:endParaRPr lang="en-GB" sz="3600" b="1" dirty="0" smtClean="0">
              <a:latin typeface="+mj-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Cyber Threat Intelligence:</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US" altLang="en-US" sz="2000" dirty="0" smtClean="0">
                <a:solidFill>
                  <a:schemeClr val="tx1"/>
                </a:solidFill>
              </a:rPr>
              <a:t>Cyber Threat Intelligence( CTI) is Information about Threats and Threat Actors that helps in mitigating Cyber Incidents and Malicious events in IT Ecosystem. It is performed under ICO( Intent, Capability and Opportunity) Triad to know IOC( Indicator Of Compromises). Some of common Techniques of Cyber Threat Intelligence are:</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US" altLang="en-US" sz="2000" b="1" dirty="0" smtClean="0">
                <a:solidFill>
                  <a:schemeClr val="tx1"/>
                </a:solidFill>
              </a:rPr>
              <a:t>OSINT                             HUMINT                                  SOCIAL ENGINEERING </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Objectives of CTI:</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US" altLang="en-US" sz="2000" dirty="0" smtClean="0">
                <a:solidFill>
                  <a:srgbClr val="404040"/>
                </a:solidFill>
                <a:latin typeface="Trebuchet MS"/>
              </a:rPr>
              <a:t>Improved Cyber Incident Detection , Enhanced and Automated Incident Prevention . Automation of Security Operations and Remediation Activities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US" altLang="en-US" sz="2000" b="1" i="1" dirty="0" smtClean="0">
                <a:solidFill>
                  <a:srgbClr val="404040"/>
                </a:solidFill>
                <a:latin typeface="Trebuchet MS"/>
              </a:rPr>
              <a:t>Attacks </a:t>
            </a:r>
            <a:r>
              <a:rPr lang="en-US" altLang="en-US" sz="2000" b="1" i="1" dirty="0" smtClean="0">
                <a:solidFill>
                  <a:srgbClr val="404040"/>
                </a:solidFill>
                <a:latin typeface="Trebuchet MS"/>
              </a:rPr>
              <a:t>= Motives+ Methods+ Vulnerability, Risk = Probability * Potential</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CTI  For Forensics: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Historical Analysis of </a:t>
            </a:r>
            <a:r>
              <a:rPr lang="en-GB" altLang="en-US" sz="2000" dirty="0" smtClean="0">
                <a:solidFill>
                  <a:srgbClr val="003366"/>
                </a:solidFill>
                <a:latin typeface="Calibri" pitchFamily="34" charset="0"/>
                <a:ea typeface="+mn-ea"/>
                <a:cs typeface="Calibri" pitchFamily="34" charset="0"/>
              </a:rPr>
              <a:t>Malware, Feeds </a:t>
            </a:r>
            <a:r>
              <a:rPr lang="en-GB" altLang="en-US" sz="2000" dirty="0" smtClean="0">
                <a:solidFill>
                  <a:srgbClr val="003366"/>
                </a:solidFill>
                <a:latin typeface="Calibri" pitchFamily="34" charset="0"/>
                <a:ea typeface="+mn-ea"/>
                <a:cs typeface="Calibri" pitchFamily="34" charset="0"/>
              </a:rPr>
              <a:t>on Structure of </a:t>
            </a:r>
            <a:r>
              <a:rPr lang="en-GB" altLang="en-US" sz="2000" dirty="0" smtClean="0">
                <a:solidFill>
                  <a:srgbClr val="003366"/>
                </a:solidFill>
                <a:latin typeface="Calibri" pitchFamily="34" charset="0"/>
                <a:ea typeface="+mn-ea"/>
                <a:cs typeface="Calibri" pitchFamily="34" charset="0"/>
              </a:rPr>
              <a:t>Evidences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IN" altLang="en-US" sz="2000" dirty="0" smtClean="0">
                <a:solidFill>
                  <a:srgbClr val="003366"/>
                </a:solidFill>
                <a:latin typeface="Calibri" pitchFamily="34" charset="0"/>
                <a:ea typeface="+mn-ea"/>
                <a:cs typeface="Calibri" pitchFamily="34" charset="0"/>
              </a:rPr>
              <a:t>Finding 20% Un-Identified Malware using Threat Hunting</a:t>
            </a:r>
            <a:endParaRPr lang="en-US" altLang="en-US" sz="2000"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IN" altLang="en-US" sz="2000" dirty="0" smtClean="0">
                <a:solidFill>
                  <a:srgbClr val="003366"/>
                </a:solidFill>
                <a:latin typeface="Calibri" pitchFamily="34" charset="0"/>
                <a:ea typeface="+mn-ea"/>
                <a:cs typeface="Calibri" pitchFamily="34" charset="0"/>
              </a:rPr>
              <a:t>Identifying Attack Surface using Vulnerability </a:t>
            </a:r>
            <a:r>
              <a:rPr lang="en-IN" altLang="en-US" sz="2000" dirty="0" smtClean="0">
                <a:solidFill>
                  <a:srgbClr val="003366"/>
                </a:solidFill>
                <a:latin typeface="Calibri" pitchFamily="34" charset="0"/>
                <a:ea typeface="+mn-ea"/>
                <a:cs typeface="Calibri" pitchFamily="34" charset="0"/>
              </a:rPr>
              <a:t>Intelligence</a:t>
            </a: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Enriching Evidences With VI, CTI &amp; TH:</a:t>
            </a:r>
            <a:endParaRPr lang="en-GB" sz="3600" b="1" dirty="0" smtClean="0">
              <a:latin typeface="+mj-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2000264"/>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endParaRPr lang="en-IN" sz="3000" b="1" dirty="0" smtClean="0">
              <a:solidFill>
                <a:srgbClr val="002060"/>
              </a:solidFill>
              <a:latin typeface="+mn-lt"/>
            </a:endParaRPr>
          </a:p>
          <a:p>
            <a:pPr lvl="2"/>
            <a:r>
              <a:rPr lang="en-IN" sz="3000" b="1" dirty="0" smtClean="0">
                <a:solidFill>
                  <a:srgbClr val="003366"/>
                </a:solidFill>
                <a:latin typeface="+mn-lt"/>
              </a:rPr>
              <a:t>					Post-Memory Forensics Analysis</a:t>
            </a:r>
          </a:p>
          <a:p>
            <a:pPr lvl="8">
              <a:buFont typeface="Wingdings"/>
              <a:buChar char="Ø"/>
            </a:pPr>
            <a:r>
              <a:rPr lang="en-IN" sz="3000" b="1" dirty="0" smtClean="0">
                <a:solidFill>
                  <a:srgbClr val="FFFF00"/>
                </a:solidFill>
                <a:latin typeface="+mn-lt"/>
              </a:rPr>
              <a:t> System Forensics- OS, Networks...</a:t>
            </a:r>
          </a:p>
          <a:p>
            <a:pPr lvl="8">
              <a:buFont typeface="Wingdings"/>
              <a:buChar char="Ø"/>
            </a:pPr>
            <a:r>
              <a:rPr lang="en-IN" sz="3000" b="1" dirty="0" smtClean="0">
                <a:solidFill>
                  <a:srgbClr val="FFFF00"/>
                </a:solidFill>
                <a:latin typeface="+mn-lt"/>
              </a:rPr>
              <a:t> Code Analysis</a:t>
            </a:r>
          </a:p>
          <a:p>
            <a:pPr lvl="0" algn="ctr">
              <a:buFont typeface="Wingdings"/>
              <a:buChar char="Ø"/>
            </a:pPr>
            <a:endParaRPr lang="en-US" sz="3000" dirty="0">
              <a:solidFill>
                <a:srgbClr val="003366"/>
              </a:solidFill>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Vulnerability Intelligence:</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IN" altLang="en-US" sz="2000" dirty="0" smtClean="0">
                <a:solidFill>
                  <a:schemeClr val="tx1"/>
                </a:solidFill>
              </a:rPr>
              <a:t>Status of Ports opened by Malware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IN" altLang="en-US" sz="2000" dirty="0" smtClean="0">
                <a:solidFill>
                  <a:schemeClr val="tx1"/>
                </a:solidFill>
              </a:rPr>
              <a:t>Exploitable Vulnerability to Malware identified during Memory Analysis </a:t>
            </a:r>
            <a:endParaRPr lang="en-US" altLang="en-US" sz="2000" dirty="0" smtClean="0">
              <a:solidFill>
                <a:schemeClr val="tx1"/>
              </a:solidFill>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Reverse Engineering:</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IN" altLang="en-US" sz="2000" dirty="0" smtClean="0">
                <a:solidFill>
                  <a:schemeClr val="tx1"/>
                </a:solidFill>
              </a:rPr>
              <a:t>Code Analysis to understand Malware Behaviours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IN" altLang="en-US" sz="2000" dirty="0" smtClean="0">
                <a:solidFill>
                  <a:schemeClr val="tx1"/>
                </a:solidFill>
              </a:rPr>
              <a:t>Checking Text String and Code for opening ports</a:t>
            </a:r>
          </a:p>
          <a:p>
            <a:pPr marL="777875" lvl="2" indent="-377825" defTabSz="503238" eaLnBrk="0" hangingPunct="0">
              <a:spcBef>
                <a:spcPts val="1100"/>
              </a:spcBef>
              <a:buClr>
                <a:schemeClr val="accent6">
                  <a:lumMod val="75000"/>
                </a:schemeClr>
              </a:buClr>
              <a:buSzPct val="85000"/>
              <a:defRPr/>
            </a:pPr>
            <a:endParaRPr lang="en-US" altLang="en-US" sz="2000" dirty="0" smtClean="0">
              <a:solidFill>
                <a:schemeClr val="tx1"/>
              </a:solidFill>
            </a:endParaRPr>
          </a:p>
          <a:p>
            <a:pPr marL="777875" lvl="2" indent="-377825" defTabSz="503238" eaLnBrk="0" hangingPunct="0">
              <a:spcBef>
                <a:spcPts val="1100"/>
              </a:spcBef>
              <a:buClr>
                <a:schemeClr val="accent6">
                  <a:lumMod val="75000"/>
                </a:schemeClr>
              </a:buClr>
              <a:buSzPct val="85000"/>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Vulnerability Intelligence and Reverse Engineering:</a:t>
            </a:r>
            <a:endParaRPr lang="en-GB" sz="3600" b="1" dirty="0" smtClean="0">
              <a:latin typeface="+mj-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6" cy="68516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Attack Scenario:</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Sponsored Adversaries established C&amp;C to Healthcare Monitoring Facilities</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Attacks Detection:</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NOC(Network Operation Center) detected anomalies in Network Traffics and Bandwidth </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Forensic Context:</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Incident Response Manager assigned Investigation Task to Digital Forensics Analyst Team of CSOC</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Memory Image of infected System, no System Image as</a:t>
            </a:r>
          </a:p>
          <a:p>
            <a:pPr marL="1235075" lvl="3"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Network Forensic Triage Indicated traces of Fileless Malware</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..............Digital Forensic Team opted Memory Forensics ...</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Forensic Context:</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Behavioural Analysis - Network Analysis, Processes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Code Analysis</a:t>
            </a:r>
          </a:p>
          <a:p>
            <a:pPr marL="1235075" lvl="3"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Static and Dynamic Code Analysis</a:t>
            </a:r>
            <a:endParaRPr lang="en-IN" altLang="en-US" sz="1800" dirty="0">
              <a:solidFill>
                <a:srgbClr val="003366"/>
              </a:solidFill>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Context, Scenario &amp; Evidences:</a:t>
            </a:r>
            <a:endParaRPr lang="en-GB" sz="3600" b="1" dirty="0" smtClean="0">
              <a:latin typeface="+mj-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2000264"/>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endParaRPr lang="en-IN" sz="3000" b="1" dirty="0" smtClean="0">
              <a:solidFill>
                <a:srgbClr val="002060"/>
              </a:solidFill>
              <a:latin typeface="+mn-lt"/>
            </a:endParaRPr>
          </a:p>
          <a:p>
            <a:pPr lvl="0"/>
            <a:r>
              <a:rPr lang="en-IN" sz="3000" b="1" dirty="0" smtClean="0">
                <a:solidFill>
                  <a:srgbClr val="003366"/>
                </a:solidFill>
                <a:latin typeface="+mn-lt"/>
              </a:rPr>
              <a:t>				</a:t>
            </a:r>
            <a:r>
              <a:rPr lang="en-IN" b="1" dirty="0" smtClean="0"/>
              <a:t>Movies on Malware Attacks and Investigations</a:t>
            </a:r>
            <a:endParaRPr lang="en-US" sz="2800" dirty="0" smtClean="0"/>
          </a:p>
          <a:p>
            <a:pPr lvl="0" algn="ctr"/>
            <a:endParaRPr lang="en-US" sz="3000" dirty="0">
              <a:solidFill>
                <a:srgbClr val="003366"/>
              </a:solidFill>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6" cy="68516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smtClean="0">
                <a:solidFill>
                  <a:srgbClr val="003366"/>
                </a:solidFill>
                <a:latin typeface="Calibri" pitchFamily="34" charset="0"/>
                <a:ea typeface="+mn-ea"/>
                <a:cs typeface="Calibri" pitchFamily="34" charset="0"/>
              </a:rPr>
              <a:t>S:</a:t>
            </a:r>
            <a:endParaRPr lang="en-IN" altLang="en-US" sz="1800" dirty="0">
              <a:solidFill>
                <a:srgbClr val="003366"/>
              </a:solidFill>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Infection-Algorithm:</a:t>
            </a:r>
            <a:endParaRPr lang="en-GB" sz="3600" b="1" dirty="0" smtClean="0">
              <a:latin typeface="+mj-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6" cy="68516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Attack Scenario:</a:t>
            </a:r>
            <a:endParaRPr lang="en-IN" altLang="en-US" sz="1800" dirty="0">
              <a:solidFill>
                <a:srgbClr val="003366"/>
              </a:solidFill>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Photo Forensics-Forensic (Hindi Movie):</a:t>
            </a:r>
            <a:endParaRPr lang="en-GB" sz="3600" b="1" dirty="0" smtClean="0">
              <a:latin typeface="+mj-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6" cy="68516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Attack Scenario:</a:t>
            </a:r>
            <a:endParaRPr lang="en-IN" altLang="en-US" sz="1800" dirty="0">
              <a:solidFill>
                <a:srgbClr val="003366"/>
              </a:solidFill>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Attack-Forensics Files , Episode 38:</a:t>
            </a:r>
            <a:endParaRPr lang="en-GB" sz="3600" b="1" dirty="0" smtClean="0">
              <a:latin typeface="+mj-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1785950"/>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r>
              <a:rPr lang="en-IN" sz="4500" b="1" dirty="0" smtClean="0">
                <a:latin typeface="+mn-lt"/>
              </a:rPr>
              <a:t>Practical Analysis of Malware Attacks</a:t>
            </a:r>
            <a:endParaRPr lang="en-US" sz="450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 xmlns:a16="http://schemas.microsoft.com/office/drawing/2014/main" id="{6F72EFCB-CA45-4E36-968C-DA56739188C0}"/>
              </a:ext>
            </a:extLst>
          </p:cNvPr>
          <p:cNvSpPr>
            <a:spLocks noGrp="1" noChangeArrowheads="1"/>
          </p:cNvSpPr>
          <p:nvPr>
            <p:ph idx="1"/>
          </p:nvPr>
        </p:nvSpPr>
        <p:spPr>
          <a:xfrm>
            <a:off x="0" y="708004"/>
            <a:ext cx="10080625" cy="6851672"/>
          </a:xfrm>
          <a:solidFill>
            <a:schemeClr val="bg1"/>
          </a:solidFill>
        </p:spPr>
        <p:txBody>
          <a:bodyPr rtlCol="0">
            <a:normAutofit fontScale="85000" lnSpcReduction="10000"/>
          </a:bodyPr>
          <a:lstStyle/>
          <a:p>
            <a:pPr marL="427038"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US" altLang="en-US" sz="1800" b="1" dirty="0">
              <a:solidFill>
                <a:schemeClr val="accent6">
                  <a:lumMod val="75000"/>
                </a:schemeClr>
              </a:solidFill>
            </a:endParaRPr>
          </a:p>
          <a:p>
            <a:pPr marL="427038"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US" altLang="en-US" sz="1800" b="1" dirty="0">
              <a:solidFill>
                <a:schemeClr val="accent6">
                  <a:lumMod val="75000"/>
                </a:schemeClr>
              </a:solidFill>
            </a:endParaRPr>
          </a:p>
          <a:p>
            <a:pPr marL="427038"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US" altLang="en-US" sz="1800" b="1" dirty="0">
              <a:solidFill>
                <a:schemeClr val="accent6">
                  <a:lumMod val="75000"/>
                </a:schemeClr>
              </a:solidFill>
            </a:endParaRPr>
          </a:p>
          <a:p>
            <a:pPr marL="427038"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US" altLang="en-US" sz="1800" b="1" dirty="0">
              <a:solidFill>
                <a:schemeClr val="accent6">
                  <a:lumMod val="75000"/>
                </a:schemeClr>
              </a:solidFill>
            </a:endParaRPr>
          </a:p>
          <a:p>
            <a:pPr marL="427038"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US" altLang="en-US" sz="1800" b="1" dirty="0">
              <a:solidFill>
                <a:schemeClr val="accent6">
                  <a:lumMod val="75000"/>
                </a:schemeClr>
              </a:solidFill>
            </a:endParaRPr>
          </a:p>
          <a:p>
            <a:pPr marL="427038"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US" altLang="en-US" sz="1800" b="1" dirty="0">
                <a:solidFill>
                  <a:schemeClr val="accent6">
                    <a:lumMod val="75000"/>
                  </a:schemeClr>
                </a:solidFill>
              </a:rPr>
              <a:t>Me, Amrit Chhetri:</a:t>
            </a:r>
          </a:p>
          <a:p>
            <a:pPr marL="827088"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US" altLang="en-US" sz="1100" dirty="0">
                <a:solidFill>
                  <a:schemeClr val="tx1">
                    <a:lumMod val="75000"/>
                    <a:lumOff val="25000"/>
                  </a:schemeClr>
                </a:solidFill>
              </a:rPr>
              <a:t>I’m Amrit Chhetri from Darjeeling, West Bengal, India. Currently, based in Siliguri with residence at 3A, 3</a:t>
            </a:r>
            <a:r>
              <a:rPr lang="en-US" altLang="en-US" sz="1100" baseline="30000" dirty="0">
                <a:solidFill>
                  <a:schemeClr val="tx1">
                    <a:lumMod val="75000"/>
                    <a:lumOff val="25000"/>
                  </a:schemeClr>
                </a:solidFill>
              </a:rPr>
              <a:t>Rd</a:t>
            </a:r>
            <a:r>
              <a:rPr lang="en-US" altLang="en-US" sz="1100" dirty="0">
                <a:solidFill>
                  <a:schemeClr val="tx1">
                    <a:lumMod val="75000"/>
                    <a:lumOff val="25000"/>
                  </a:schemeClr>
                </a:solidFill>
              </a:rPr>
              <a:t> Floor, Medicare Building, Lower Bhanu Nagar, Siliguri-734004, WB, India. I’m CEI(Certified EC-Council Instructor) with following Global Certifications:</a:t>
            </a:r>
          </a:p>
          <a:p>
            <a:pPr marL="1268413" lvl="2"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US" altLang="en-US" sz="1100" b="1" dirty="0">
                <a:solidFill>
                  <a:schemeClr val="tx1">
                    <a:lumMod val="75000"/>
                    <a:lumOff val="25000"/>
                  </a:schemeClr>
                </a:solidFill>
              </a:rPr>
              <a:t>CSCU, CEH, CHFI, CTIA, CSA ECSA,  Certified Smart City Expert from King’s University, UK and 100 Plus other Certifications</a:t>
            </a:r>
          </a:p>
          <a:p>
            <a:pPr marL="827088"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IN" altLang="en-US" sz="1100" dirty="0">
                <a:solidFill>
                  <a:schemeClr val="tx1">
                    <a:lumMod val="75000"/>
                    <a:lumOff val="25000"/>
                  </a:schemeClr>
                </a:solidFill>
              </a:rPr>
              <a:t>I’m Jr. Data Scientist, Cyber Security Evangelist and AI Forensic Researcher and Founder of ICRSJ and IMLRJ(Journals)</a:t>
            </a:r>
            <a:endParaRPr lang="en-US" altLang="en-US" sz="1100" dirty="0">
              <a:solidFill>
                <a:schemeClr val="tx1">
                  <a:lumMod val="75000"/>
                  <a:lumOff val="25000"/>
                </a:schemeClr>
              </a:solidFill>
            </a:endParaRPr>
          </a:p>
          <a:p>
            <a:pPr marL="827088"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US" altLang="en-US" sz="1100" dirty="0">
                <a:solidFill>
                  <a:schemeClr val="tx1">
                    <a:lumMod val="75000"/>
                    <a:lumOff val="25000"/>
                  </a:schemeClr>
                </a:solidFill>
              </a:rPr>
              <a:t>Since February 2020, I’m working as </a:t>
            </a:r>
            <a:r>
              <a:rPr lang="en-US" altLang="en-US" sz="1100" b="1" i="1" dirty="0">
                <a:solidFill>
                  <a:srgbClr val="002060"/>
                </a:solidFill>
              </a:rPr>
              <a:t>Associate Technical Editor</a:t>
            </a:r>
            <a:r>
              <a:rPr lang="en-US" altLang="en-US" sz="1100" dirty="0">
                <a:solidFill>
                  <a:schemeClr val="tx1">
                    <a:lumMod val="75000"/>
                    <a:lumOff val="25000"/>
                  </a:schemeClr>
                </a:solidFill>
              </a:rPr>
              <a:t>, Digital Forensics Mentor and Research Lead for Digital Forensics Journal(D4N6)</a:t>
            </a:r>
          </a:p>
          <a:p>
            <a:pPr marL="827088"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US" altLang="en-US" sz="1100" dirty="0">
                <a:solidFill>
                  <a:schemeClr val="tx1">
                    <a:lumMod val="75000"/>
                    <a:lumOff val="25000"/>
                  </a:schemeClr>
                </a:solidFill>
              </a:rPr>
              <a:t>Also, I’m DFIR Analysts and Cyber Security and AI Researcher  and Co-Founder of Merapps, My Cyber Hubs</a:t>
            </a:r>
          </a:p>
          <a:p>
            <a:pPr marL="427038"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US" altLang="en-US" sz="1800" b="1" dirty="0">
                <a:solidFill>
                  <a:schemeClr val="accent6">
                    <a:lumMod val="75000"/>
                  </a:schemeClr>
                </a:solidFill>
              </a:rPr>
              <a:t>Mentorship, Research Papers:</a:t>
            </a:r>
          </a:p>
          <a:p>
            <a:pPr marL="866776"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US" altLang="en-US" sz="1100" dirty="0">
                <a:solidFill>
                  <a:schemeClr val="tx1">
                    <a:lumMod val="75000"/>
                    <a:lumOff val="25000"/>
                  </a:schemeClr>
                </a:solidFill>
              </a:rPr>
              <a:t>Mentored 300+ Digital Forensic Interns and still mentoring new Batches,  </a:t>
            </a:r>
            <a:r>
              <a:rPr lang="en-IN" altLang="en-US" sz="1100" dirty="0">
                <a:solidFill>
                  <a:schemeClr val="tx1">
                    <a:lumMod val="75000"/>
                    <a:lumOff val="25000"/>
                  </a:schemeClr>
                </a:solidFill>
              </a:rPr>
              <a:t>Mentoring AI Start-ups from MAARG Startup Platform and University Collaboration(AIIT, AMITY University)</a:t>
            </a:r>
            <a:endParaRPr lang="en-US" altLang="en-US" sz="1100" dirty="0">
              <a:solidFill>
                <a:schemeClr val="tx1">
                  <a:lumMod val="75000"/>
                  <a:lumOff val="25000"/>
                </a:schemeClr>
              </a:solidFill>
            </a:endParaRPr>
          </a:p>
          <a:p>
            <a:pPr marL="866776"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US" altLang="en-US" sz="1100" dirty="0">
                <a:solidFill>
                  <a:schemeClr val="tx1">
                    <a:lumMod val="75000"/>
                    <a:lumOff val="25000"/>
                  </a:schemeClr>
                </a:solidFill>
              </a:rPr>
              <a:t>I’ve presented 4 plus Research Papers in the fields of Forensics with AI, BigData, IOT Security and Cyber Security Architecture</a:t>
            </a:r>
          </a:p>
          <a:p>
            <a:pPr marL="427038"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IN" altLang="en-US" sz="1800" b="1" dirty="0">
                <a:solidFill>
                  <a:schemeClr val="accent6">
                    <a:lumMod val="75000"/>
                  </a:schemeClr>
                </a:solidFill>
              </a:rPr>
              <a:t>Experiences and Projects:</a:t>
            </a:r>
          </a:p>
          <a:p>
            <a:pPr marL="866776"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IN" altLang="en-US" sz="1100" dirty="0">
                <a:solidFill>
                  <a:schemeClr val="tx1">
                    <a:lumMod val="75000"/>
                    <a:lumOff val="25000"/>
                  </a:schemeClr>
                </a:solidFill>
              </a:rPr>
              <a:t>20 Plus Years of Experiences and 7 Years in Cyber Security, Incident Response, VAPT and Digital Forensics</a:t>
            </a:r>
          </a:p>
          <a:p>
            <a:pPr marL="827088"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IN" altLang="en-US" sz="1100" dirty="0">
                <a:solidFill>
                  <a:schemeClr val="tx1">
                    <a:lumMod val="75000"/>
                    <a:lumOff val="25000"/>
                  </a:schemeClr>
                </a:solidFill>
              </a:rPr>
              <a:t>I was J2EE Developer and BI System Architect/Designer of DSS for APL and Disney World ,I have played the role of BI Evangelist and Pre-Sales Head for BI System* from OST</a:t>
            </a:r>
          </a:p>
          <a:p>
            <a:pPr marL="827088"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IN" altLang="en-US" sz="1100" dirty="0">
                <a:solidFill>
                  <a:schemeClr val="tx1">
                    <a:lumMod val="75000"/>
                    <a:lumOff val="25000"/>
                  </a:schemeClr>
                </a:solidFill>
              </a:rPr>
              <a:t>I have worked as Business Intelligence Consultant for national and multi-national companies including HSBC, APL, Disney, Fidedality , LG(India) , Fidelity,  BOR( currently ICICI), Reliance Power. </a:t>
            </a:r>
            <a:r>
              <a:rPr lang="en-IN" altLang="en-US" sz="1100" i="1" dirty="0">
                <a:solidFill>
                  <a:schemeClr val="tx1">
                    <a:lumMod val="75000"/>
                    <a:lumOff val="25000"/>
                  </a:schemeClr>
                </a:solidFill>
              </a:rPr>
              <a:t>* Top 5 Indian BI System  ( by NASSCOM)</a:t>
            </a:r>
          </a:p>
          <a:p>
            <a:pPr marL="827088"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IN" altLang="en-US" sz="1100" b="1" dirty="0">
                <a:solidFill>
                  <a:schemeClr val="tx1">
                    <a:lumMod val="75000"/>
                    <a:lumOff val="25000"/>
                  </a:schemeClr>
                </a:solidFill>
              </a:rPr>
              <a:t>In 2018, I prepared CSOC Design Specifications for Cyber Security Excellence Centre and Nationals Banks</a:t>
            </a:r>
          </a:p>
          <a:p>
            <a:pPr marL="427038"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IN" altLang="en-US" sz="1800" b="1" dirty="0">
                <a:solidFill>
                  <a:schemeClr val="accent6">
                    <a:lumMod val="75000"/>
                  </a:schemeClr>
                </a:solidFill>
              </a:rPr>
              <a:t>Public Speaking/Instructor/Guide :</a:t>
            </a:r>
          </a:p>
          <a:p>
            <a:pPr marL="827088"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IN" altLang="en-US" sz="1100" dirty="0">
                <a:solidFill>
                  <a:schemeClr val="tx1">
                    <a:lumMod val="75000"/>
                    <a:lumOff val="25000"/>
                  </a:schemeClr>
                </a:solidFill>
              </a:rPr>
              <a:t>Presented  400 + Sessions on Cyber Security, Digital Forensics, Data Science and Blockchain</a:t>
            </a:r>
          </a:p>
          <a:p>
            <a:pPr marL="827088" lvl="1" indent="-322263" defTabSz="503972" eaLnBrk="1" fontAlgn="auto" hangingPunct="1">
              <a:spcBef>
                <a:spcPts val="1102"/>
              </a:spcBef>
              <a:spcAft>
                <a:spcPts val="0"/>
              </a:spcAft>
              <a:buClr>
                <a:schemeClr val="tx1">
                  <a:lumMod val="95000"/>
                  <a:lumOff val="5000"/>
                </a:schemeClr>
              </a:buClr>
              <a:buSzPct val="45000"/>
              <a:buFont typeface="Wingdings" pitchFamily="2" charset="2"/>
              <a:buChar char="Ø"/>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r>
              <a:rPr lang="en-IN" altLang="en-US" sz="1100" dirty="0">
                <a:solidFill>
                  <a:schemeClr val="tx1">
                    <a:lumMod val="75000"/>
                    <a:lumOff val="25000"/>
                  </a:schemeClr>
                </a:solidFill>
              </a:rPr>
              <a:t>Presented Keynote Session on Digital Forensics(IASR’s Global Conference),  ICSRJ’s Webinars, Book Launch Events ( from My Cyber Hubs)</a:t>
            </a:r>
          </a:p>
          <a:p>
            <a:pPr marL="827088" lvl="1"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IN" altLang="en-US" sz="1600" dirty="0">
              <a:solidFill>
                <a:schemeClr val="tx1">
                  <a:lumMod val="75000"/>
                  <a:lumOff val="25000"/>
                </a:schemeClr>
              </a:solidFill>
            </a:endParaRPr>
          </a:p>
          <a:p>
            <a:pPr marL="827088" lvl="1"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IN" altLang="en-US" sz="1600" i="1" dirty="0">
              <a:solidFill>
                <a:schemeClr val="tx1">
                  <a:lumMod val="75000"/>
                  <a:lumOff val="25000"/>
                </a:schemeClr>
              </a:solidFill>
            </a:endParaRPr>
          </a:p>
          <a:p>
            <a:pPr marL="827088" lvl="1"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IN" altLang="en-US" sz="2200" dirty="0">
              <a:solidFill>
                <a:schemeClr val="tx1">
                  <a:lumMod val="75000"/>
                  <a:lumOff val="25000"/>
                </a:schemeClr>
              </a:solidFill>
            </a:endParaRPr>
          </a:p>
          <a:p>
            <a:pPr marL="827088" lvl="1"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IN" altLang="en-US" sz="2200" dirty="0">
              <a:solidFill>
                <a:schemeClr val="tx1">
                  <a:lumMod val="75000"/>
                  <a:lumOff val="25000"/>
                </a:schemeClr>
              </a:solidFill>
            </a:endParaRPr>
          </a:p>
          <a:p>
            <a:pPr marL="827088" lvl="1" indent="-322263" defTabSz="503972" eaLnBrk="1" fontAlgn="auto" hangingPunct="1">
              <a:spcBef>
                <a:spcPts val="1102"/>
              </a:spcBef>
              <a:spcAft>
                <a:spcPts val="0"/>
              </a:spcAft>
              <a:buClr>
                <a:srgbClr val="FFFF00"/>
              </a:buClr>
              <a:buSzPct val="45000"/>
              <a:buFont typeface="Wingdings" panose="05000000000000000000" pitchFamily="2" charset="2"/>
              <a:buChar char=""/>
              <a:tabLst>
                <a:tab pos="427038" algn="l"/>
                <a:tab pos="539750" algn="l"/>
                <a:tab pos="996950" algn="l"/>
                <a:tab pos="1454150" algn="l"/>
                <a:tab pos="1911350" algn="l"/>
                <a:tab pos="2368550" algn="l"/>
                <a:tab pos="2825750" algn="l"/>
                <a:tab pos="3282950" algn="l"/>
                <a:tab pos="3740150" algn="l"/>
                <a:tab pos="4197350" algn="l"/>
                <a:tab pos="4654550" algn="l"/>
                <a:tab pos="5111750" algn="l"/>
                <a:tab pos="5568950" algn="l"/>
                <a:tab pos="6026150" algn="l"/>
                <a:tab pos="6483350" algn="l"/>
                <a:tab pos="6940550" algn="l"/>
                <a:tab pos="7397750" algn="l"/>
                <a:tab pos="7854950" algn="l"/>
                <a:tab pos="8312150" algn="l"/>
                <a:tab pos="8769350" algn="l"/>
                <a:tab pos="9226550" algn="l"/>
              </a:tabLst>
              <a:defRPr/>
            </a:pPr>
            <a:endParaRPr lang="en-IN" altLang="en-US" sz="2200" dirty="0">
              <a:solidFill>
                <a:schemeClr val="tx1">
                  <a:lumMod val="75000"/>
                  <a:lumOff val="25000"/>
                </a:schemeClr>
              </a:solidFill>
            </a:endParaRPr>
          </a:p>
        </p:txBody>
      </p:sp>
      <p:sp>
        <p:nvSpPr>
          <p:cNvPr id="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636565"/>
            <a:ext cx="10080624" cy="1785950"/>
          </a:xfrm>
          <a:prstGeom prst="rect">
            <a:avLst/>
          </a:prstGeom>
          <a:solidFill>
            <a:srgbClr val="6666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817563" lvl="1" indent="-314325" algn="ctr" defTabSz="503238" eaLnBrk="0" hangingPunct="0">
              <a:spcBef>
                <a:spcPts val="1100"/>
              </a:spcBef>
              <a:buClr>
                <a:srgbClr val="EB3D9F"/>
              </a:buClr>
              <a:buSzPct val="80000"/>
              <a:defRPr/>
            </a:pPr>
            <a:r>
              <a:rPr lang="en-GB" altLang="en-US" sz="1800" b="1" dirty="0">
                <a:latin typeface="+mn-lt"/>
                <a:ea typeface="+mn-ea"/>
                <a:cs typeface="Calibri" pitchFamily="34" charset="0"/>
              </a:rPr>
              <a:t>I’m  AMRIT CHHETRI, </a:t>
            </a:r>
            <a:r>
              <a:rPr lang="en-IN" altLang="en-US" sz="1800" b="1" dirty="0">
                <a:solidFill>
                  <a:srgbClr val="7030A0"/>
                </a:solidFill>
                <a:latin typeface="+mn-lt"/>
                <a:ea typeface="+mn-ea"/>
                <a:cs typeface="Calibri" pitchFamily="34" charset="0"/>
              </a:rPr>
              <a:t>Cyber Security Researcher </a:t>
            </a:r>
            <a:r>
              <a:rPr lang="en-IN" altLang="en-US" sz="1800" b="1" dirty="0">
                <a:latin typeface="+mn-lt"/>
                <a:ea typeface="+mn-ea"/>
                <a:cs typeface="Calibri" pitchFamily="34" charset="0"/>
              </a:rPr>
              <a:t>with RCS (Siliguri, West Bengal, India), Mentor, </a:t>
            </a:r>
            <a:r>
              <a:rPr lang="en-IN" altLang="en-US" sz="1800" b="1" dirty="0">
                <a:solidFill>
                  <a:srgbClr val="7030A0"/>
                </a:solidFill>
                <a:latin typeface="+mn-lt"/>
                <a:ea typeface="+mn-ea"/>
                <a:cs typeface="Calibri" pitchFamily="34" charset="0"/>
              </a:rPr>
              <a:t>Digital Forensic Researcher</a:t>
            </a:r>
            <a:r>
              <a:rPr lang="en-IN" altLang="en-US" sz="1800" b="1" dirty="0">
                <a:latin typeface="+mn-lt"/>
                <a:ea typeface="+mn-ea"/>
                <a:cs typeface="Calibri" pitchFamily="34" charset="0"/>
              </a:rPr>
              <a:t>  and </a:t>
            </a:r>
            <a:r>
              <a:rPr lang="en-IN" altLang="en-US" sz="1800" b="1" dirty="0">
                <a:solidFill>
                  <a:srgbClr val="7030A0"/>
                </a:solidFill>
                <a:latin typeface="+mn-lt"/>
                <a:ea typeface="+mn-ea"/>
                <a:cs typeface="Calibri" pitchFamily="34" charset="0"/>
              </a:rPr>
              <a:t>Author of 14 plus Digital Forensic Research Papers and Articles</a:t>
            </a:r>
            <a:r>
              <a:rPr lang="en-GB" altLang="en-US" sz="1800" b="1" dirty="0">
                <a:latin typeface="+mn-lt"/>
                <a:ea typeface="+mn-ea"/>
                <a:cs typeface="Calibri" pitchFamily="34" charset="0"/>
              </a:rPr>
              <a:t>.</a:t>
            </a:r>
          </a:p>
          <a:p>
            <a:pPr marL="817563" lvl="1" indent="-314325" algn="ctr" defTabSz="503238" eaLnBrk="0" hangingPunct="0">
              <a:spcBef>
                <a:spcPts val="1100"/>
              </a:spcBef>
              <a:buClr>
                <a:srgbClr val="EB3D9F"/>
              </a:buClr>
              <a:buSzPct val="80000"/>
              <a:defRPr/>
            </a:pPr>
            <a:r>
              <a:rPr lang="en-IN" sz="1800" i="1" dirty="0">
                <a:latin typeface="+mn-lt"/>
              </a:rPr>
              <a:t/>
            </a:r>
            <a:br>
              <a:rPr lang="en-IN" sz="1800" i="1" dirty="0">
                <a:latin typeface="+mn-lt"/>
              </a:rPr>
            </a:br>
            <a:r>
              <a:rPr lang="en-IN" sz="1600" b="1" i="1" dirty="0">
                <a:latin typeface="+mn-lt"/>
                <a:cs typeface="Calibri" pitchFamily="34" charset="0"/>
              </a:rPr>
              <a:t>Managing Editor of </a:t>
            </a:r>
            <a:r>
              <a:rPr lang="en-IN" sz="1600" b="1" i="1" dirty="0" smtClean="0">
                <a:latin typeface="+mn-lt"/>
                <a:cs typeface="Calibri" pitchFamily="34" charset="0"/>
              </a:rPr>
              <a:t>ICSRJ, IQCRL &amp; IMLRJ  </a:t>
            </a:r>
            <a:r>
              <a:rPr lang="en-IN" sz="1600" b="1" i="1" dirty="0" err="1" smtClean="0">
                <a:latin typeface="+mn-lt"/>
                <a:cs typeface="Calibri" pitchFamily="34" charset="0"/>
              </a:rPr>
              <a:t>Jurnals</a:t>
            </a:r>
            <a:endParaRPr lang="en-GB" altLang="en-US" sz="1600" b="1" i="1" dirty="0">
              <a:latin typeface="+mn-lt"/>
              <a:ea typeface="+mn-ea"/>
              <a:cs typeface="Calibri" pitchFamily="34" charset="0"/>
            </a:endParaRPr>
          </a:p>
        </p:txBody>
      </p:sp>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IN" sz="3600" dirty="0">
                <a:solidFill>
                  <a:prstClr val="white"/>
                </a:solidFill>
                <a:latin typeface="+mj-lt"/>
                <a:cs typeface="Calibri" pitchFamily="34" charset="0"/>
              </a:rPr>
              <a:t>About Amrit Chhetri:</a:t>
            </a:r>
          </a:p>
        </p:txBody>
      </p:sp>
      <p:pic>
        <p:nvPicPr>
          <p:cNvPr id="6" name="Picture 2">
            <a:extLst>
              <a:ext uri="{FF2B5EF4-FFF2-40B4-BE49-F238E27FC236}">
                <a16:creationId xmlns="" xmlns:a16="http://schemas.microsoft.com/office/drawing/2014/main" id="{BE06C4D7-B0C9-4621-8AD9-6CDEA12D3E88}"/>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279507"/>
            <a:ext cx="1325536" cy="11271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6" descr="Koo-Nws.png"/>
          <p:cNvPicPr/>
          <p:nvPr/>
        </p:nvPicPr>
        <p:blipFill>
          <a:blip r:embed="rId4" cstate="print"/>
          <a:stretch>
            <a:fillRect/>
          </a:stretch>
        </p:blipFill>
        <p:spPr>
          <a:xfrm>
            <a:off x="8755088" y="1279507"/>
            <a:ext cx="1325536" cy="1143008"/>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1785950"/>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r>
              <a:rPr lang="en-IN" sz="4500" b="1" dirty="0" smtClean="0">
                <a:latin typeface="+mn-lt"/>
              </a:rPr>
              <a:t>Malware Analysis using Volatility</a:t>
            </a:r>
            <a:endParaRPr lang="en-US" sz="450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Volatility Setting Checks: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volatility.exe –h</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Extracting Image Profiles:</a:t>
            </a:r>
            <a:endParaRPr lang="en-GB" altLang="en-US" sz="2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a:t>
            </a:r>
            <a:r>
              <a:rPr lang="en-GB" altLang="en-US" sz="2300" b="1" i="1" dirty="0" err="1" smtClean="0">
                <a:solidFill>
                  <a:srgbClr val="003366"/>
                </a:solidFill>
                <a:latin typeface="Calibri" pitchFamily="34" charset="0"/>
                <a:cs typeface="Calibri" pitchFamily="34" charset="0"/>
              </a:rPr>
              <a:t>imageinfo</a:t>
            </a:r>
            <a:r>
              <a:rPr lang="en-GB" altLang="en-US" sz="2300" b="1" i="1" dirty="0" smtClean="0">
                <a:solidFill>
                  <a:srgbClr val="003366"/>
                </a:solidFill>
                <a:latin typeface="Calibri" pitchFamily="34" charset="0"/>
                <a:cs typeface="Calibri" pitchFamily="34" charset="0"/>
              </a:rPr>
              <a:t> </a:t>
            </a:r>
            <a:r>
              <a:rPr lang="en-GB" altLang="en-US" sz="1800" i="1" dirty="0" smtClean="0">
                <a:solidFill>
                  <a:srgbClr val="003366"/>
                </a:solidFill>
                <a:latin typeface="Calibri" pitchFamily="34" charset="0"/>
                <a:ea typeface="+mn-ea"/>
                <a:cs typeface="Calibri" pitchFamily="34" charset="0"/>
              </a:rPr>
              <a:t/>
            </a:r>
            <a:br>
              <a:rPr lang="en-GB" altLang="en-US" sz="1800" i="1" dirty="0" smtClean="0">
                <a:solidFill>
                  <a:srgbClr val="003366"/>
                </a:solidFill>
                <a:latin typeface="Calibri" pitchFamily="34" charset="0"/>
                <a:ea typeface="+mn-ea"/>
                <a:cs typeface="Calibri" pitchFamily="34" charset="0"/>
              </a:rPr>
            </a:b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Memory Image Profile Information:</a:t>
            </a: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IN" sz="1800" i="1" dirty="0" smtClean="0">
                <a:latin typeface="Calibri" pitchFamily="34" charset="0"/>
                <a:cs typeface="Calibri" pitchFamily="34" charset="0"/>
              </a:rPr>
              <a:t>Plugin Argument References:  </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Analysis with Memory Forensics (1):</a:t>
            </a:r>
            <a:endParaRPr lang="en-GB" sz="3600" b="1" dirty="0" smtClean="0">
              <a:latin typeface="+mj-lt"/>
            </a:endParaRPr>
          </a:p>
        </p:txBody>
      </p:sp>
      <p:pic>
        <p:nvPicPr>
          <p:cNvPr id="1026" name="Picture 2"/>
          <p:cNvPicPr>
            <a:picLocks noChangeAspect="1" noChangeArrowheads="1"/>
          </p:cNvPicPr>
          <p:nvPr/>
        </p:nvPicPr>
        <p:blipFill>
          <a:blip r:embed="rId3"/>
          <a:srcRect/>
          <a:stretch>
            <a:fillRect/>
          </a:stretch>
        </p:blipFill>
        <p:spPr bwMode="auto">
          <a:xfrm>
            <a:off x="968346" y="4708531"/>
            <a:ext cx="8715436" cy="2000264"/>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896908" y="1708135"/>
            <a:ext cx="8786874" cy="1928826"/>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Running Processes Analysis: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pslist</a:t>
            </a:r>
            <a:r>
              <a:rPr lang="en-GB" altLang="en-US" sz="2300" b="1" i="1" dirty="0" smtClean="0">
                <a:solidFill>
                  <a:srgbClr val="003366"/>
                </a:solidFill>
                <a:latin typeface="Calibri" pitchFamily="34" charset="0"/>
                <a:cs typeface="Calibri" pitchFamily="34" charset="0"/>
              </a:rPr>
              <a:t> </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Parent and Child Processes Analysis:</a:t>
            </a:r>
            <a:endParaRPr lang="en-GB" altLang="en-US" sz="2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pstree</a:t>
            </a:r>
            <a:r>
              <a:rPr lang="en-GB" altLang="en-US" sz="2300" b="1" i="1" dirty="0" smtClean="0">
                <a:solidFill>
                  <a:srgbClr val="003366"/>
                </a:solidFill>
                <a:latin typeface="Calibri" pitchFamily="34" charset="0"/>
                <a:cs typeface="Calibri" pitchFamily="34" charset="0"/>
              </a:rPr>
              <a:t> </a:t>
            </a:r>
            <a:r>
              <a:rPr lang="en-GB" altLang="en-US" sz="1800" i="1" dirty="0" smtClean="0">
                <a:solidFill>
                  <a:srgbClr val="003366"/>
                </a:solidFill>
                <a:latin typeface="Calibri" pitchFamily="34" charset="0"/>
                <a:ea typeface="+mn-ea"/>
                <a:cs typeface="Calibri" pitchFamily="34" charset="0"/>
              </a:rPr>
              <a:t/>
            </a:r>
            <a:br>
              <a:rPr lang="en-GB" altLang="en-US" sz="1800" i="1" dirty="0" smtClean="0">
                <a:solidFill>
                  <a:srgbClr val="003366"/>
                </a:solidFill>
                <a:latin typeface="Calibri" pitchFamily="34" charset="0"/>
                <a:ea typeface="+mn-ea"/>
                <a:cs typeface="Calibri" pitchFamily="34" charset="0"/>
              </a:rPr>
            </a:b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Memory Image Profile Information:</a:t>
            </a: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Analysis with Memory Forensics (2):</a:t>
            </a:r>
            <a:endParaRPr lang="en-GB" sz="3600" b="1" dirty="0" smtClean="0">
              <a:latin typeface="+mj-lt"/>
            </a:endParaRPr>
          </a:p>
        </p:txBody>
      </p:sp>
      <p:pic>
        <p:nvPicPr>
          <p:cNvPr id="2050" name="Picture 2"/>
          <p:cNvPicPr>
            <a:picLocks noChangeAspect="1" noChangeArrowheads="1"/>
          </p:cNvPicPr>
          <p:nvPr/>
        </p:nvPicPr>
        <p:blipFill>
          <a:blip r:embed="rId3"/>
          <a:srcRect/>
          <a:stretch>
            <a:fillRect/>
          </a:stretch>
        </p:blipFill>
        <p:spPr bwMode="auto">
          <a:xfrm>
            <a:off x="896908" y="1708135"/>
            <a:ext cx="8858312" cy="2000264"/>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968346" y="4637093"/>
            <a:ext cx="8715436" cy="2071702"/>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Hiding Process Analysis: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psxview</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Detecting Malicious Process:</a:t>
            </a:r>
            <a:endParaRPr lang="en-GB" altLang="en-US" sz="2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malfind</a:t>
            </a:r>
            <a:r>
              <a:rPr lang="en-GB" altLang="en-US" sz="2300" b="1" i="1" dirty="0" smtClean="0">
                <a:solidFill>
                  <a:srgbClr val="003366"/>
                </a:solidFill>
                <a:latin typeface="Calibri" pitchFamily="34" charset="0"/>
                <a:cs typeface="Calibri" pitchFamily="34" charset="0"/>
              </a:rPr>
              <a:t/>
            </a:r>
            <a:br>
              <a:rPr lang="en-GB" altLang="en-US" sz="2300" b="1" i="1" dirty="0" smtClean="0">
                <a:solidFill>
                  <a:srgbClr val="003366"/>
                </a:solidFill>
                <a:latin typeface="Calibri" pitchFamily="34" charset="0"/>
                <a:cs typeface="Calibri" pitchFamily="34" charset="0"/>
              </a:rPr>
            </a:br>
            <a:endParaRPr lang="en-GB" altLang="en-US" sz="2700" b="1" dirty="0" smtClean="0">
              <a:solidFill>
                <a:srgbClr val="003366"/>
              </a:solidFill>
              <a:latin typeface="Calibri" pitchFamily="34" charset="0"/>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Analysis with Memory Forensics (3):</a:t>
            </a:r>
            <a:endParaRPr lang="en-GB" sz="3600" b="1" dirty="0" smtClean="0">
              <a:latin typeface="+mj-lt"/>
            </a:endParaRPr>
          </a:p>
        </p:txBody>
      </p:sp>
      <p:pic>
        <p:nvPicPr>
          <p:cNvPr id="3074" name="Picture 2"/>
          <p:cNvPicPr>
            <a:picLocks noChangeAspect="1" noChangeArrowheads="1"/>
          </p:cNvPicPr>
          <p:nvPr/>
        </p:nvPicPr>
        <p:blipFill>
          <a:blip r:embed="rId3"/>
          <a:srcRect/>
          <a:stretch>
            <a:fillRect/>
          </a:stretch>
        </p:blipFill>
        <p:spPr bwMode="auto">
          <a:xfrm>
            <a:off x="896908" y="1636697"/>
            <a:ext cx="8786874" cy="2000264"/>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896908" y="4637093"/>
            <a:ext cx="8858312" cy="2286016"/>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Ingress and Egress Traffic Analysis: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connscan</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Executables Attached to Processes:</a:t>
            </a:r>
            <a:endParaRPr lang="en-GB" altLang="en-US" sz="2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cmdline</a:t>
            </a: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Analysis with Memory Forensics (4):</a:t>
            </a:r>
            <a:endParaRPr lang="en-GB" sz="3600" b="1" dirty="0" smtClean="0">
              <a:latin typeface="+mj-lt"/>
            </a:endParaRPr>
          </a:p>
        </p:txBody>
      </p:sp>
      <p:pic>
        <p:nvPicPr>
          <p:cNvPr id="4098" name="Picture 2"/>
          <p:cNvPicPr>
            <a:picLocks noChangeAspect="1" noChangeArrowheads="1"/>
          </p:cNvPicPr>
          <p:nvPr/>
        </p:nvPicPr>
        <p:blipFill>
          <a:blip r:embed="rId3"/>
          <a:srcRect/>
          <a:stretch>
            <a:fillRect/>
          </a:stretch>
        </p:blipFill>
        <p:spPr bwMode="auto">
          <a:xfrm>
            <a:off x="825470" y="1636697"/>
            <a:ext cx="9001188" cy="2000264"/>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825471" y="4637093"/>
            <a:ext cx="8929750" cy="214314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Scanning for Service Types: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svcscan</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Executives Attached to Processes:</a:t>
            </a:r>
            <a:endParaRPr lang="en-GB" altLang="en-US" sz="2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cmdline</a:t>
            </a: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Analysis with Memory Forensics (5):</a:t>
            </a:r>
            <a:endParaRPr lang="en-GB" sz="3600" b="1" dirty="0" smtClean="0">
              <a:latin typeface="+mj-lt"/>
            </a:endParaRPr>
          </a:p>
        </p:txBody>
      </p:sp>
      <p:pic>
        <p:nvPicPr>
          <p:cNvPr id="4099" name="Picture 3"/>
          <p:cNvPicPr>
            <a:picLocks noChangeAspect="1" noChangeArrowheads="1"/>
          </p:cNvPicPr>
          <p:nvPr/>
        </p:nvPicPr>
        <p:blipFill>
          <a:blip r:embed="rId3"/>
          <a:srcRect/>
          <a:stretch>
            <a:fillRect/>
          </a:stretch>
        </p:blipFill>
        <p:spPr bwMode="auto">
          <a:xfrm>
            <a:off x="825471" y="4637093"/>
            <a:ext cx="8929750" cy="2143140"/>
          </a:xfrm>
          <a:prstGeom prst="rect">
            <a:avLst/>
          </a:prstGeom>
          <a:noFill/>
          <a:ln w="9525">
            <a:no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825470" y="1636697"/>
            <a:ext cx="9001188" cy="2125661"/>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Dumping Malicious Process as File:</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procdump</a:t>
            </a:r>
            <a:r>
              <a:rPr lang="en-GB" altLang="en-US" sz="2300" b="1" i="1" dirty="0" smtClean="0">
                <a:solidFill>
                  <a:srgbClr val="003366"/>
                </a:solidFill>
                <a:latin typeface="Calibri" pitchFamily="34" charset="0"/>
                <a:cs typeface="Calibri" pitchFamily="34" charset="0"/>
              </a:rPr>
              <a:t> -p 608 --dump-dir . </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Scanning File for Malicious Features:</a:t>
            </a:r>
            <a:endParaRPr lang="en-GB" altLang="en-US" sz="2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Upload to VirusTotal Scanner as Hash Value or File itself</a:t>
            </a: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Analysis with Memory Forensics (6):</a:t>
            </a:r>
            <a:endParaRPr lang="en-GB" sz="3600" b="1" dirty="0" smtClean="0">
              <a:latin typeface="+mj-lt"/>
            </a:endParaRPr>
          </a:p>
        </p:txBody>
      </p:sp>
      <p:pic>
        <p:nvPicPr>
          <p:cNvPr id="6146" name="Picture 2"/>
          <p:cNvPicPr>
            <a:picLocks noChangeAspect="1" noChangeArrowheads="1"/>
          </p:cNvPicPr>
          <p:nvPr/>
        </p:nvPicPr>
        <p:blipFill>
          <a:blip r:embed="rId3"/>
          <a:srcRect/>
          <a:stretch>
            <a:fillRect/>
          </a:stretch>
        </p:blipFill>
        <p:spPr bwMode="auto">
          <a:xfrm>
            <a:off x="825470" y="1993887"/>
            <a:ext cx="8858312" cy="185738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1785950"/>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endParaRPr lang="en-IN" sz="3000" b="1" dirty="0" smtClean="0">
              <a:solidFill>
                <a:srgbClr val="002060"/>
              </a:solidFill>
              <a:latin typeface="+mn-lt"/>
            </a:endParaRPr>
          </a:p>
          <a:p>
            <a:pPr lvl="0" algn="ctr"/>
            <a:r>
              <a:rPr lang="en-IN" sz="3000" b="1" dirty="0" smtClean="0">
                <a:solidFill>
                  <a:srgbClr val="003366"/>
                </a:solidFill>
                <a:latin typeface="+mn-lt"/>
              </a:rPr>
              <a:t>Practical Analysis using </a:t>
            </a:r>
            <a:r>
              <a:rPr lang="en-IN" sz="3000" b="1" dirty="0" err="1" smtClean="0">
                <a:solidFill>
                  <a:srgbClr val="003366"/>
                </a:solidFill>
                <a:latin typeface="+mn-lt"/>
              </a:rPr>
              <a:t>Yara</a:t>
            </a:r>
            <a:r>
              <a:rPr lang="en-IN" sz="3000" b="1" dirty="0" smtClean="0">
                <a:solidFill>
                  <a:srgbClr val="003366"/>
                </a:solidFill>
                <a:latin typeface="+mn-lt"/>
              </a:rPr>
              <a:t> and </a:t>
            </a:r>
            <a:r>
              <a:rPr lang="en-IN" sz="3000" b="1" dirty="0" err="1" smtClean="0">
                <a:solidFill>
                  <a:srgbClr val="003366"/>
                </a:solidFill>
                <a:latin typeface="+mn-lt"/>
              </a:rPr>
              <a:t>Volatity</a:t>
            </a:r>
            <a:endParaRPr lang="en-US" sz="3000" dirty="0">
              <a:solidFill>
                <a:srgbClr val="003366"/>
              </a:solidFill>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Checking Https Connections: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yarascan</a:t>
            </a:r>
            <a:r>
              <a:rPr lang="en-GB" altLang="en-US" sz="2300" b="1" i="1" dirty="0" smtClean="0">
                <a:solidFill>
                  <a:srgbClr val="003366"/>
                </a:solidFill>
                <a:latin typeface="Calibri" pitchFamily="34" charset="0"/>
                <a:cs typeface="Calibri" pitchFamily="34" charset="0"/>
              </a:rPr>
              <a:t> -Y "https:" </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Application Attached to 1956:</a:t>
            </a:r>
            <a:endParaRPr lang="en-GB" altLang="en-US" sz="2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yarascan</a:t>
            </a:r>
            <a:r>
              <a:rPr lang="en-GB" altLang="en-US" sz="2300" b="1" i="1" dirty="0" smtClean="0">
                <a:solidFill>
                  <a:srgbClr val="003366"/>
                </a:solidFill>
                <a:latin typeface="Calibri" pitchFamily="34" charset="0"/>
                <a:cs typeface="Calibri" pitchFamily="34" charset="0"/>
              </a:rPr>
              <a:t> -p 1956 -Y "https" </a:t>
            </a:r>
            <a:r>
              <a:rPr lang="en-GB" altLang="en-US" sz="1800" i="1" dirty="0" smtClean="0">
                <a:solidFill>
                  <a:srgbClr val="003366"/>
                </a:solidFill>
                <a:latin typeface="Calibri" pitchFamily="34" charset="0"/>
                <a:ea typeface="+mn-ea"/>
                <a:cs typeface="Calibri" pitchFamily="34" charset="0"/>
              </a:rPr>
              <a:t/>
            </a:r>
            <a:br>
              <a:rPr lang="en-GB" altLang="en-US" sz="1800" i="1" dirty="0" smtClean="0">
                <a:solidFill>
                  <a:srgbClr val="003366"/>
                </a:solidFill>
                <a:latin typeface="Calibri" pitchFamily="34" charset="0"/>
                <a:ea typeface="+mn-ea"/>
                <a:cs typeface="Calibri" pitchFamily="34" charset="0"/>
              </a:rPr>
            </a:b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IN" sz="1800" i="1" dirty="0" smtClean="0">
                <a:latin typeface="Calibri" pitchFamily="34" charset="0"/>
                <a:cs typeface="Calibri" pitchFamily="34" charset="0"/>
              </a:rPr>
              <a:t>Plugin Argument References:  </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Analysis using </a:t>
            </a:r>
            <a:r>
              <a:rPr lang="en-IN" sz="3600" b="1" dirty="0" err="1" smtClean="0">
                <a:latin typeface="+mj-lt"/>
              </a:rPr>
              <a:t>Yara</a:t>
            </a:r>
            <a:r>
              <a:rPr lang="en-IN" sz="3600" b="1" dirty="0" smtClean="0">
                <a:latin typeface="+mj-lt"/>
              </a:rPr>
              <a:t>(1):</a:t>
            </a:r>
            <a:endParaRPr lang="en-GB" sz="3600" b="1" dirty="0" smtClean="0">
              <a:latin typeface="+mj-lt"/>
            </a:endParaRPr>
          </a:p>
        </p:txBody>
      </p:sp>
      <p:pic>
        <p:nvPicPr>
          <p:cNvPr id="7170" name="Picture 2"/>
          <p:cNvPicPr>
            <a:picLocks noChangeAspect="1" noChangeArrowheads="1"/>
          </p:cNvPicPr>
          <p:nvPr/>
        </p:nvPicPr>
        <p:blipFill>
          <a:blip r:embed="rId3"/>
          <a:srcRect/>
          <a:stretch>
            <a:fillRect/>
          </a:stretch>
        </p:blipFill>
        <p:spPr bwMode="auto">
          <a:xfrm>
            <a:off x="896908" y="1708136"/>
            <a:ext cx="8643998" cy="1857387"/>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a:srcRect/>
          <a:stretch>
            <a:fillRect/>
          </a:stretch>
        </p:blipFill>
        <p:spPr bwMode="auto">
          <a:xfrm>
            <a:off x="896909" y="4994283"/>
            <a:ext cx="8715436" cy="1928826"/>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IP Address Checks/Confirmation:</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yarascan</a:t>
            </a:r>
            <a:r>
              <a:rPr lang="en-GB" altLang="en-US" sz="2300" b="1" i="1" dirty="0" smtClean="0">
                <a:solidFill>
                  <a:srgbClr val="003366"/>
                </a:solidFill>
                <a:latin typeface="Calibri" pitchFamily="34" charset="0"/>
                <a:cs typeface="Calibri" pitchFamily="34" charset="0"/>
              </a:rPr>
              <a:t> -Y "172.16.98.1" </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Analyzing by Rules:</a:t>
            </a:r>
            <a:endParaRPr lang="en-GB" altLang="en-US" sz="2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b="1" i="1" dirty="0" smtClean="0">
                <a:solidFill>
                  <a:srgbClr val="003366"/>
                </a:solidFill>
                <a:latin typeface="Calibri" pitchFamily="34" charset="0"/>
                <a:cs typeface="Calibri" pitchFamily="34" charset="0"/>
              </a:rPr>
              <a:t>volatility -f </a:t>
            </a:r>
            <a:r>
              <a:rPr lang="en-GB" altLang="en-US" sz="2300" b="1" i="1" dirty="0" err="1" smtClean="0">
                <a:solidFill>
                  <a:srgbClr val="003366"/>
                </a:solidFill>
                <a:latin typeface="Calibri" pitchFamily="34" charset="0"/>
                <a:cs typeface="Calibri" pitchFamily="34" charset="0"/>
              </a:rPr>
              <a:t>Evidence.vmem</a:t>
            </a:r>
            <a:r>
              <a:rPr lang="en-GB" altLang="en-US" sz="2300" b="1" i="1" dirty="0" smtClean="0">
                <a:solidFill>
                  <a:srgbClr val="003366"/>
                </a:solidFill>
                <a:latin typeface="Calibri" pitchFamily="34" charset="0"/>
                <a:cs typeface="Calibri" pitchFamily="34" charset="0"/>
              </a:rPr>
              <a:t> --profile=WinXPSP2x86 </a:t>
            </a:r>
            <a:r>
              <a:rPr lang="en-GB" altLang="en-US" sz="2300" b="1" i="1" dirty="0" err="1" smtClean="0">
                <a:solidFill>
                  <a:srgbClr val="003366"/>
                </a:solidFill>
                <a:latin typeface="Calibri" pitchFamily="34" charset="0"/>
                <a:cs typeface="Calibri" pitchFamily="34" charset="0"/>
              </a:rPr>
              <a:t>yarascan</a:t>
            </a:r>
            <a:r>
              <a:rPr lang="en-GB" altLang="en-US" sz="2300" b="1" i="1" dirty="0" smtClean="0">
                <a:solidFill>
                  <a:srgbClr val="003366"/>
                </a:solidFill>
                <a:latin typeface="Calibri" pitchFamily="34" charset="0"/>
                <a:cs typeface="Calibri" pitchFamily="34" charset="0"/>
              </a:rPr>
              <a:t> --</a:t>
            </a:r>
            <a:r>
              <a:rPr lang="en-GB" altLang="en-US" sz="2300" b="1" i="1" dirty="0" err="1" smtClean="0">
                <a:solidFill>
                  <a:srgbClr val="003366"/>
                </a:solidFill>
                <a:latin typeface="Calibri" pitchFamily="34" charset="0"/>
                <a:cs typeface="Calibri" pitchFamily="34" charset="0"/>
              </a:rPr>
              <a:t>yara</a:t>
            </a:r>
            <a:r>
              <a:rPr lang="en-GB" altLang="en-US" sz="2300" b="1" i="1" dirty="0" smtClean="0">
                <a:solidFill>
                  <a:srgbClr val="003366"/>
                </a:solidFill>
                <a:latin typeface="Calibri" pitchFamily="34" charset="0"/>
                <a:cs typeface="Calibri" pitchFamily="34" charset="0"/>
              </a:rPr>
              <a:t>-file=</a:t>
            </a:r>
            <a:r>
              <a:rPr lang="en-GB" altLang="en-US" sz="2300" b="1" i="1" dirty="0" err="1" smtClean="0">
                <a:solidFill>
                  <a:srgbClr val="003366"/>
                </a:solidFill>
                <a:latin typeface="Calibri" pitchFamily="34" charset="0"/>
                <a:cs typeface="Calibri" pitchFamily="34" charset="0"/>
              </a:rPr>
              <a:t>MalwareAnalysis.yara</a:t>
            </a:r>
            <a:r>
              <a:rPr lang="en-GB" altLang="en-US" sz="2300" b="1" i="1" dirty="0" smtClean="0">
                <a:solidFill>
                  <a:srgbClr val="003366"/>
                </a:solidFill>
                <a:latin typeface="Calibri" pitchFamily="34" charset="0"/>
                <a:cs typeface="Calibri" pitchFamily="34" charset="0"/>
              </a:rPr>
              <a:t> </a:t>
            </a:r>
            <a:r>
              <a:rPr lang="en-GB" altLang="en-US" sz="1800" i="1" dirty="0" smtClean="0">
                <a:solidFill>
                  <a:srgbClr val="003366"/>
                </a:solidFill>
                <a:latin typeface="Calibri" pitchFamily="34" charset="0"/>
                <a:ea typeface="+mn-ea"/>
                <a:cs typeface="Calibri" pitchFamily="34" charset="0"/>
              </a:rPr>
              <a:t/>
            </a:r>
            <a:br>
              <a:rPr lang="en-GB" altLang="en-US" sz="1800" i="1" dirty="0" smtClean="0">
                <a:solidFill>
                  <a:srgbClr val="003366"/>
                </a:solidFill>
                <a:latin typeface="Calibri" pitchFamily="34" charset="0"/>
                <a:ea typeface="+mn-ea"/>
                <a:cs typeface="Calibri" pitchFamily="34" charset="0"/>
              </a:rPr>
            </a:b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IN" sz="1800" i="1" dirty="0" smtClean="0">
                <a:latin typeface="Calibri" pitchFamily="34" charset="0"/>
                <a:cs typeface="Calibri" pitchFamily="34" charset="0"/>
              </a:rPr>
              <a:t>Plugin Argument References:  </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Malware Analysis using </a:t>
            </a:r>
            <a:r>
              <a:rPr lang="en-IN" sz="3600" b="1" dirty="0" err="1" smtClean="0">
                <a:latin typeface="+mj-lt"/>
              </a:rPr>
              <a:t>Yara</a:t>
            </a:r>
            <a:r>
              <a:rPr lang="en-IN" sz="3600" b="1" dirty="0" smtClean="0">
                <a:latin typeface="+mj-lt"/>
              </a:rPr>
              <a:t>(2):</a:t>
            </a:r>
            <a:endParaRPr lang="en-GB" sz="3600" b="1" dirty="0" smtClean="0">
              <a:latin typeface="+mj-lt"/>
            </a:endParaRPr>
          </a:p>
        </p:txBody>
      </p:sp>
      <p:pic>
        <p:nvPicPr>
          <p:cNvPr id="8194" name="Picture 2"/>
          <p:cNvPicPr>
            <a:picLocks noChangeAspect="1" noChangeArrowheads="1"/>
          </p:cNvPicPr>
          <p:nvPr/>
        </p:nvPicPr>
        <p:blipFill>
          <a:blip r:embed="rId3"/>
          <a:srcRect/>
          <a:stretch>
            <a:fillRect/>
          </a:stretch>
        </p:blipFill>
        <p:spPr bwMode="auto">
          <a:xfrm>
            <a:off x="896908" y="1993887"/>
            <a:ext cx="8643998" cy="2071702"/>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896909" y="5351473"/>
            <a:ext cx="8786874" cy="1535105"/>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A017C944-B8F6-4A2A-88F2-75A2D64204A4}"/>
              </a:ext>
            </a:extLst>
          </p:cNvPr>
          <p:cNvSpPr>
            <a:spLocks noGrp="1" noChangeArrowheads="1"/>
          </p:cNvSpPr>
          <p:nvPr>
            <p:ph idx="1"/>
          </p:nvPr>
        </p:nvSpPr>
        <p:spPr>
          <a:xfrm>
            <a:off x="0" y="708003"/>
            <a:ext cx="10080625" cy="6851672"/>
          </a:xfrm>
          <a:solidFill>
            <a:schemeClr val="bg1"/>
          </a:solidFill>
        </p:spPr>
        <p:txBody>
          <a:bodyPr rtlCol="0">
            <a:normAutofit/>
          </a:bodyPr>
          <a:lstStyle/>
          <a:p>
            <a:pPr lvl="1">
              <a:buClr>
                <a:schemeClr val="accent6">
                  <a:lumMod val="50000"/>
                </a:schemeClr>
              </a:buClr>
              <a:buFont typeface="Wingdings" pitchFamily="2" charset="2"/>
              <a:buChar char="Ø"/>
            </a:pPr>
            <a:r>
              <a:rPr lang="en-IN" sz="3600" b="1" dirty="0" smtClean="0">
                <a:solidFill>
                  <a:srgbClr val="000066"/>
                </a:solidFill>
              </a:rPr>
              <a:t>Malware Analysis with Memory Forensics</a:t>
            </a:r>
            <a:endParaRPr lang="en-US" sz="3600" b="1" dirty="0" smtClean="0">
              <a:solidFill>
                <a:srgbClr val="000066"/>
              </a:solidFill>
            </a:endParaRPr>
          </a:p>
          <a:p>
            <a:pPr lvl="1">
              <a:buClr>
                <a:schemeClr val="accent6">
                  <a:lumMod val="50000"/>
                </a:schemeClr>
              </a:buClr>
              <a:buFont typeface="Wingdings" pitchFamily="2" charset="2"/>
              <a:buChar char="Ø"/>
            </a:pPr>
            <a:r>
              <a:rPr lang="en-IN" sz="3600" b="1" dirty="0" smtClean="0">
                <a:solidFill>
                  <a:srgbClr val="000066"/>
                </a:solidFill>
              </a:rPr>
              <a:t>Movies on Malware Attacks and Investigations</a:t>
            </a:r>
          </a:p>
          <a:p>
            <a:pPr lvl="1">
              <a:buClr>
                <a:schemeClr val="accent6">
                  <a:lumMod val="50000"/>
                </a:schemeClr>
              </a:buClr>
              <a:buFont typeface="Wingdings" pitchFamily="2" charset="2"/>
              <a:buChar char="Ø"/>
            </a:pPr>
            <a:r>
              <a:rPr lang="en-IN" sz="3600" b="1" dirty="0" smtClean="0">
                <a:solidFill>
                  <a:srgbClr val="000066"/>
                </a:solidFill>
              </a:rPr>
              <a:t>Post-Memory Forensics Analysis</a:t>
            </a:r>
          </a:p>
          <a:p>
            <a:pPr lvl="1">
              <a:buClr>
                <a:schemeClr val="accent6">
                  <a:lumMod val="50000"/>
                </a:schemeClr>
              </a:buClr>
              <a:buFont typeface="Wingdings" pitchFamily="2" charset="2"/>
              <a:buChar char="Ø"/>
            </a:pPr>
            <a:r>
              <a:rPr lang="en-IN" sz="3600" b="1" dirty="0" smtClean="0">
                <a:solidFill>
                  <a:srgbClr val="000066"/>
                </a:solidFill>
              </a:rPr>
              <a:t>Practical Analysis of Malware Attacks</a:t>
            </a:r>
            <a:endParaRPr lang="en-US" sz="3600" b="1" dirty="0" smtClean="0">
              <a:solidFill>
                <a:srgbClr val="000066"/>
              </a:solidFill>
            </a:endParaRPr>
          </a:p>
          <a:p>
            <a:pPr lvl="1">
              <a:buClr>
                <a:schemeClr val="accent6">
                  <a:lumMod val="50000"/>
                </a:schemeClr>
              </a:buClr>
              <a:buFont typeface="Wingdings" pitchFamily="2" charset="2"/>
              <a:buChar char="Ø"/>
            </a:pPr>
            <a:r>
              <a:rPr lang="en-IN" sz="3600" b="1" dirty="0" smtClean="0">
                <a:solidFill>
                  <a:srgbClr val="000066"/>
                </a:solidFill>
              </a:rPr>
              <a:t>Industrial Courses &amp; Certifications</a:t>
            </a:r>
          </a:p>
          <a:p>
            <a:pPr lvl="1">
              <a:buClr>
                <a:schemeClr val="accent6">
                  <a:lumMod val="50000"/>
                </a:schemeClr>
              </a:buClr>
              <a:buFont typeface="Wingdings" pitchFamily="2" charset="2"/>
              <a:buChar char="Ø"/>
            </a:pPr>
            <a:r>
              <a:rPr lang="en-IN" sz="3600" b="1" dirty="0" smtClean="0">
                <a:solidFill>
                  <a:srgbClr val="000066"/>
                </a:solidFill>
              </a:rPr>
              <a:t>Q&amp;A And Assessment</a:t>
            </a:r>
          </a:p>
          <a:p>
            <a:pPr lvl="1">
              <a:buClr>
                <a:schemeClr val="accent6">
                  <a:lumMod val="50000"/>
                </a:schemeClr>
              </a:buClr>
              <a:buFont typeface="Wingdings" pitchFamily="2" charset="2"/>
              <a:buChar char="Ø"/>
            </a:pPr>
            <a:endParaRPr lang="en-US" sz="2400" b="1" dirty="0" smtClean="0"/>
          </a:p>
          <a:p>
            <a:pPr marL="426904" indent="-322164" defTabSz="503816" fontAlgn="auto">
              <a:spcBef>
                <a:spcPts val="1102"/>
              </a:spcBef>
              <a:spcAft>
                <a:spcPts val="0"/>
              </a:spcAft>
              <a:buClr>
                <a:srgbClr val="FFFF00"/>
              </a:buClr>
              <a:buSzPct val="45000"/>
              <a:buFont typeface="Wingdings" panose="05000000000000000000" pitchFamily="2" charset="2"/>
              <a:buChar char=""/>
              <a:tabLst>
                <a:tab pos="426904" algn="l"/>
                <a:tab pos="539582" algn="l"/>
                <a:tab pos="996640" algn="l"/>
                <a:tab pos="1453698" algn="l"/>
                <a:tab pos="1910755" algn="l"/>
                <a:tab pos="2367813" algn="l"/>
                <a:tab pos="2824871" algn="l"/>
                <a:tab pos="3281930" algn="l"/>
                <a:tab pos="3738986" algn="l"/>
                <a:tab pos="4196045" algn="l"/>
                <a:tab pos="4653102" algn="l"/>
                <a:tab pos="5110160" algn="l"/>
                <a:tab pos="5567219" algn="l"/>
                <a:tab pos="6024278" algn="l"/>
                <a:tab pos="6481334" algn="l"/>
                <a:tab pos="6938392" algn="l"/>
                <a:tab pos="7395450" algn="l"/>
                <a:tab pos="7852507" algn="l"/>
                <a:tab pos="8309564" algn="l"/>
                <a:tab pos="8766622" algn="l"/>
                <a:tab pos="9223680" algn="l"/>
              </a:tabLst>
              <a:defRPr/>
            </a:pPr>
            <a:endParaRPr lang="en-US" altLang="en-US" sz="2000" dirty="0">
              <a:solidFill>
                <a:schemeClr val="tx1">
                  <a:lumMod val="75000"/>
                  <a:lumOff val="25000"/>
                </a:schemeClr>
              </a:solidFill>
              <a:latin typeface="Cambria" pitchFamily="18" charset="0"/>
            </a:endParaRPr>
          </a:p>
        </p:txBody>
      </p:sp>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IN" sz="3600" b="1" dirty="0" smtClean="0"/>
              <a:t>Broader Outlines:</a:t>
            </a:r>
            <a:endParaRPr lang="en-IN" sz="3600" b="1"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1785950"/>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endParaRPr lang="en-IN" sz="3000" b="1" dirty="0" smtClean="0">
              <a:solidFill>
                <a:srgbClr val="002060"/>
              </a:solidFill>
              <a:latin typeface="+mn-lt"/>
            </a:endParaRPr>
          </a:p>
          <a:p>
            <a:pPr lvl="0" algn="ctr"/>
            <a:r>
              <a:rPr lang="en-IN" sz="3000" b="1" dirty="0" smtClean="0">
                <a:solidFill>
                  <a:srgbClr val="003366"/>
                </a:solidFill>
                <a:latin typeface="+mn-lt"/>
              </a:rPr>
              <a:t>Vulnerability Intelligence and RE Labs</a:t>
            </a:r>
            <a:endParaRPr lang="en-US" sz="3000" dirty="0">
              <a:solidFill>
                <a:srgbClr val="003366"/>
              </a:solidFill>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Vulnerability Intelligence of Victim System:</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dirty="0" smtClean="0">
                <a:solidFill>
                  <a:srgbClr val="003366"/>
                </a:solidFill>
                <a:latin typeface="Calibri" pitchFamily="34" charset="0"/>
                <a:cs typeface="Calibri" pitchFamily="34" charset="0"/>
              </a:rPr>
              <a:t>Policy :  Malware Scan</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dirty="0" smtClean="0">
                <a:solidFill>
                  <a:srgbClr val="003366"/>
                </a:solidFill>
                <a:latin typeface="Calibri" pitchFamily="34" charset="0"/>
                <a:cs typeface="Calibri" pitchFamily="34" charset="0"/>
              </a:rPr>
              <a:t>URL: https://localhost:8834/#/ </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defRPr/>
            </a:pPr>
            <a:r>
              <a:rPr lang="en-GB" altLang="en-US" sz="1800" i="1" dirty="0" smtClean="0">
                <a:solidFill>
                  <a:srgbClr val="003366"/>
                </a:solidFill>
                <a:latin typeface="Calibri" pitchFamily="34" charset="0"/>
                <a:ea typeface="+mn-ea"/>
                <a:cs typeface="Calibri" pitchFamily="34" charset="0"/>
              </a:rPr>
              <a:t/>
            </a:r>
            <a:br>
              <a:rPr lang="en-GB" altLang="en-US" sz="1800" i="1" dirty="0" smtClean="0">
                <a:solidFill>
                  <a:srgbClr val="003366"/>
                </a:solidFill>
                <a:latin typeface="Calibri" pitchFamily="34" charset="0"/>
                <a:ea typeface="+mn-ea"/>
                <a:cs typeface="Calibri" pitchFamily="34" charset="0"/>
              </a:rPr>
            </a:b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IN" sz="1800" i="1" dirty="0" smtClean="0">
                <a:latin typeface="Calibri" pitchFamily="34" charset="0"/>
                <a:cs typeface="Calibri" pitchFamily="34" charset="0"/>
              </a:rPr>
              <a:t>Plugin Argument References:  </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Vulnerability Analysis using Nessus:</a:t>
            </a:r>
            <a:endParaRPr lang="en-GB" sz="3600" b="1" dirty="0" smtClean="0">
              <a:latin typeface="+mj-lt"/>
            </a:endParaRPr>
          </a:p>
        </p:txBody>
      </p:sp>
      <p:pic>
        <p:nvPicPr>
          <p:cNvPr id="2050" name="Picture 2"/>
          <p:cNvPicPr>
            <a:picLocks noChangeAspect="1" noChangeArrowheads="1"/>
          </p:cNvPicPr>
          <p:nvPr/>
        </p:nvPicPr>
        <p:blipFill>
          <a:blip r:embed="rId3"/>
          <a:srcRect/>
          <a:stretch>
            <a:fillRect/>
          </a:stretch>
        </p:blipFill>
        <p:spPr bwMode="auto">
          <a:xfrm>
            <a:off x="896908" y="2208201"/>
            <a:ext cx="8929750" cy="471490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Offset Values and Code Analysis: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300" dirty="0" smtClean="0">
                <a:solidFill>
                  <a:srgbClr val="003366"/>
                </a:solidFill>
                <a:latin typeface="Calibri" pitchFamily="34" charset="0"/>
                <a:cs typeface="Calibri" pitchFamily="34" charset="0"/>
              </a:rPr>
              <a:t>Operation : String Search</a:t>
            </a:r>
          </a:p>
          <a:p>
            <a:pPr marL="777875" lvl="2" indent="-377825" defTabSz="503238" eaLnBrk="0" hangingPunct="0">
              <a:spcBef>
                <a:spcPts val="1100"/>
              </a:spcBef>
              <a:buClr>
                <a:schemeClr val="accent6">
                  <a:lumMod val="75000"/>
                </a:schemeClr>
              </a:buClr>
              <a:buSzPct val="85000"/>
              <a:defRPr/>
            </a:pP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defRPr/>
            </a:pPr>
            <a:r>
              <a:rPr lang="en-GB" altLang="en-US" sz="1800" i="1" dirty="0" smtClean="0">
                <a:solidFill>
                  <a:srgbClr val="003366"/>
                </a:solidFill>
                <a:latin typeface="Calibri" pitchFamily="34" charset="0"/>
                <a:ea typeface="+mn-ea"/>
                <a:cs typeface="Calibri" pitchFamily="34" charset="0"/>
              </a:rPr>
              <a:t/>
            </a:r>
            <a:br>
              <a:rPr lang="en-GB" altLang="en-US" sz="1800" i="1" dirty="0" smtClean="0">
                <a:solidFill>
                  <a:srgbClr val="003366"/>
                </a:solidFill>
                <a:latin typeface="Calibri" pitchFamily="34" charset="0"/>
                <a:ea typeface="+mn-ea"/>
                <a:cs typeface="Calibri" pitchFamily="34" charset="0"/>
              </a:rPr>
            </a:b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IN" sz="1800" i="1" dirty="0" smtClean="0">
                <a:latin typeface="Calibri" pitchFamily="34" charset="0"/>
                <a:cs typeface="Calibri" pitchFamily="34" charset="0"/>
              </a:rPr>
              <a:t>Plugin Argument References:  </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Reverse Engineering using IDA Pro:</a:t>
            </a:r>
            <a:endParaRPr lang="en-GB" sz="3600" b="1" dirty="0" smtClean="0">
              <a:latin typeface="+mj-lt"/>
            </a:endParaRPr>
          </a:p>
        </p:txBody>
      </p:sp>
      <p:pic>
        <p:nvPicPr>
          <p:cNvPr id="3075" name="Picture 3"/>
          <p:cNvPicPr>
            <a:picLocks noChangeAspect="1" noChangeArrowheads="1"/>
          </p:cNvPicPr>
          <p:nvPr/>
        </p:nvPicPr>
        <p:blipFill>
          <a:blip r:embed="rId3"/>
          <a:srcRect/>
          <a:stretch>
            <a:fillRect/>
          </a:stretch>
        </p:blipFill>
        <p:spPr bwMode="auto">
          <a:xfrm>
            <a:off x="968346" y="1636697"/>
            <a:ext cx="8786873" cy="5143536"/>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1785950"/>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r>
              <a:rPr lang="en-IN" sz="4500" b="1" dirty="0" smtClean="0">
                <a:latin typeface="+mn-lt"/>
              </a:rPr>
              <a:t>Industrial Courses &amp; Certifications</a:t>
            </a:r>
            <a:endParaRPr lang="en-US" sz="450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Open Source Courses: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cs typeface="Calibri" pitchFamily="34" charset="0"/>
                <a:hlinkClick r:id="rId3"/>
              </a:rPr>
              <a:t>https://learning.quantum.ibm.com/course/practical-introduction-to-quantum-safe-cryptography/cryptographic-hash-functions</a:t>
            </a:r>
            <a:endParaRPr lang="en-GB" altLang="en-US" sz="2000" dirty="0" smtClean="0">
              <a:solidFill>
                <a:srgbClr val="003366"/>
              </a:solidFill>
              <a:latin typeface="Calibri" pitchFamily="34" charset="0"/>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cs typeface="Calibri" pitchFamily="34" charset="0"/>
              </a:rPr>
              <a:t>Quantum Cryptography: https://cognitiveclass.ai/courses/course-v1:IBM+SE0101EN+v1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cs typeface="Calibri" pitchFamily="34" charset="0"/>
                <a:hlinkClick r:id="rId4"/>
              </a:rPr>
              <a:t>https://learning.quantum.ibm.com/course/practical-introduction-to-quantum-safe-cryptography</a:t>
            </a:r>
            <a:r>
              <a:rPr lang="en-GB" altLang="en-US" sz="2000" dirty="0" smtClean="0">
                <a:solidFill>
                  <a:srgbClr val="003366"/>
                </a:solidFill>
                <a:latin typeface="Calibri" pitchFamily="34" charset="0"/>
                <a:cs typeface="Calibri" pitchFamily="34" charset="0"/>
              </a:rPr>
              <a:t>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cs typeface="Calibri" pitchFamily="34" charset="0"/>
              </a:rPr>
              <a:t>https://techcommunity.microsoft.com/t5/microsoft-sentinel-blog/become-a-microsoft-sentinel-ninja-the-complete-level-400/ba-p/1246310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cs typeface="Calibri" pitchFamily="34" charset="0"/>
                <a:hlinkClick r:id="rId5"/>
              </a:rPr>
              <a:t>https://cognitiveclass.ai/courses/course-v1:IBM+SE0101EN+v1</a:t>
            </a:r>
            <a:r>
              <a:rPr lang="en-GB" altLang="en-US" sz="2000" dirty="0" smtClean="0">
                <a:solidFill>
                  <a:srgbClr val="003366"/>
                </a:solidFill>
                <a:latin typeface="Calibri" pitchFamily="34" charset="0"/>
                <a:cs typeface="Calibri" pitchFamily="34" charset="0"/>
              </a:rPr>
              <a:t> </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smtClean="0">
                <a:solidFill>
                  <a:srgbClr val="003366"/>
                </a:solidFill>
                <a:latin typeface="Calibri" pitchFamily="34" charset="0"/>
                <a:cs typeface="Calibri" pitchFamily="34" charset="0"/>
              </a:rPr>
              <a:t>Open Source Courses: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cs typeface="Calibri" pitchFamily="34" charset="0"/>
              </a:rPr>
              <a:t>CEH v12:</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cs typeface="Calibri" pitchFamily="34" charset="0"/>
              </a:rPr>
              <a:t>CHFI v10</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cs typeface="Calibri" pitchFamily="34" charset="0"/>
              </a:rPr>
              <a:t>GIAC Malware Analysis</a:t>
            </a: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r>
              <a:rPr lang="en-GB" altLang="en-US" sz="2300" i="1" dirty="0" smtClean="0">
                <a:solidFill>
                  <a:srgbClr val="003366"/>
                </a:solidFill>
                <a:latin typeface="Calibri" pitchFamily="34" charset="0"/>
                <a:cs typeface="Calibri" pitchFamily="34" charset="0"/>
              </a:rPr>
              <a:t/>
            </a:r>
            <a:br>
              <a:rPr lang="en-GB" altLang="en-US" sz="2300" i="1" dirty="0" smtClean="0">
                <a:solidFill>
                  <a:srgbClr val="003366"/>
                </a:solidFill>
                <a:latin typeface="Calibri" pitchFamily="34" charset="0"/>
                <a:cs typeface="Calibri" pitchFamily="34" charset="0"/>
              </a:rPr>
            </a:br>
            <a:endParaRPr lang="en-GB" altLang="en-US" sz="23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1800" i="1" dirty="0" smtClean="0">
                <a:solidFill>
                  <a:srgbClr val="003366"/>
                </a:solidFill>
                <a:latin typeface="Calibri" pitchFamily="34" charset="0"/>
                <a:ea typeface="+mn-ea"/>
                <a:cs typeface="Calibri" pitchFamily="34" charset="0"/>
              </a:rPr>
              <a:t/>
            </a:r>
            <a:br>
              <a:rPr lang="en-GB" altLang="en-US" sz="1800" i="1" dirty="0" smtClean="0">
                <a:solidFill>
                  <a:srgbClr val="003366"/>
                </a:solidFill>
                <a:latin typeface="Calibri" pitchFamily="34" charset="0"/>
                <a:ea typeface="+mn-ea"/>
                <a:cs typeface="Calibri" pitchFamily="34" charset="0"/>
              </a:rPr>
            </a:b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1800" i="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IN" sz="1800" i="1" dirty="0" smtClean="0">
                <a:latin typeface="Calibri" pitchFamily="34" charset="0"/>
                <a:cs typeface="Calibri" pitchFamily="34" charset="0"/>
              </a:rPr>
              <a:t>Plugin Argument References:  </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Industrial Courses and Certifications:</a:t>
            </a:r>
            <a:endParaRPr lang="en-GB" sz="3600" b="1" dirty="0" smtClean="0">
              <a:latin typeface="+mj-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1785950"/>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r>
              <a:rPr lang="en-IN" sz="4500" b="1" dirty="0" smtClean="0">
                <a:latin typeface="+mn-lt"/>
              </a:rPr>
              <a:t>Q&amp;A And Assessment</a:t>
            </a:r>
            <a:endParaRPr lang="en-US" sz="450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1785950"/>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r>
              <a:rPr lang="en-IN" sz="4500" b="1" dirty="0" smtClean="0">
                <a:latin typeface="+mn-lt"/>
              </a:rPr>
              <a:t>Additional Resources</a:t>
            </a:r>
          </a:p>
          <a:p>
            <a:pPr lvl="0" algn="ctr"/>
            <a:r>
              <a:rPr lang="en-IN" sz="4500" b="1" dirty="0" smtClean="0">
                <a:latin typeface="+mn-lt"/>
              </a:rPr>
              <a:t>OSING IN MEMORY FORENSICS</a:t>
            </a:r>
            <a:endParaRPr lang="en-US" sz="450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latin typeface="+mj-lt"/>
                <a:cs typeface="Calibri" pitchFamily="34" charset="0"/>
              </a:rPr>
              <a:t>Open Source Intelligence:</a:t>
            </a:r>
            <a:endParaRPr lang="en-IN" sz="33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708003"/>
            <a:ext cx="10080625" cy="407196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OSINT Definition:</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3399"/>
                </a:solidFill>
                <a:latin typeface="Calibri" pitchFamily="34" charset="0"/>
                <a:cs typeface="Calibri" pitchFamily="34" charset="0"/>
              </a:rPr>
              <a:t>Open Source Intelligence(OSINT) is information gathering practice from publicly available sources.</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3399"/>
                </a:solidFill>
                <a:latin typeface="Calibri" pitchFamily="34" charset="0"/>
                <a:cs typeface="Calibri" pitchFamily="34" charset="0"/>
              </a:rPr>
              <a:t>"It is the collection and analysis of data gathered from open sources to produce actionable intelligence" – Wikipedia</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3399"/>
                </a:solidFill>
                <a:latin typeface="Calibri" pitchFamily="34" charset="0"/>
                <a:cs typeface="Calibri" pitchFamily="34" charset="0"/>
              </a:rPr>
              <a:t>Common OSINT Sources</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3399"/>
                </a:solidFill>
                <a:latin typeface="Calibri" pitchFamily="34" charset="0"/>
                <a:cs typeface="Calibri" pitchFamily="34" charset="0"/>
              </a:rPr>
              <a:t>Media, Internet, Publications, </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3399"/>
                </a:solidFill>
                <a:latin typeface="Calibri" pitchFamily="34" charset="0"/>
                <a:cs typeface="Calibri" pitchFamily="34" charset="0"/>
              </a:rPr>
              <a:t>Commercial Data, Social Media, etc.</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3399"/>
                </a:solidFill>
                <a:latin typeface="Calibri" pitchFamily="34" charset="0"/>
                <a:cs typeface="Calibri" pitchFamily="34" charset="0"/>
              </a:rPr>
              <a:t>Standard Models of OSINT( by Maltego):</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3399"/>
                </a:solidFill>
                <a:latin typeface="Calibri" pitchFamily="34" charset="0"/>
                <a:cs typeface="Calibri" pitchFamily="34" charset="0"/>
              </a:rPr>
              <a:t>Planning and Requirements,  Collection</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3399"/>
                </a:solidFill>
                <a:latin typeface="Calibri" pitchFamily="34" charset="0"/>
                <a:cs typeface="Calibri" pitchFamily="34" charset="0"/>
              </a:rPr>
              <a:t>Processing, Analysis and Production</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3399"/>
                </a:solidFill>
                <a:latin typeface="Calibri" pitchFamily="34" charset="0"/>
                <a:cs typeface="Calibri" pitchFamily="34" charset="0"/>
              </a:rPr>
              <a:t>Dissemination and Integration</a:t>
            </a:r>
          </a:p>
          <a:p>
            <a:pPr marL="777875" lvl="2"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351473"/>
            <a:ext cx="10080625" cy="220820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Disciplines of Intelligence: </a:t>
            </a:r>
          </a:p>
          <a:p>
            <a:pPr marL="777875" lvl="2" indent="-377825" defTabSz="503238" eaLnBrk="0" hangingPunct="0">
              <a:spcBef>
                <a:spcPts val="1100"/>
              </a:spcBef>
              <a:buClr>
                <a:schemeClr val="accent6">
                  <a:lumMod val="50000"/>
                </a:schemeClr>
              </a:buClr>
              <a:buSzPct val="80000"/>
              <a:buFont typeface="Wingdings" pitchFamily="2" charset="2"/>
              <a:buChar char="Ø"/>
              <a:defRPr/>
            </a:pPr>
            <a:r>
              <a:rPr lang="en-GB" altLang="en-US" sz="1600" b="1" dirty="0">
                <a:solidFill>
                  <a:srgbClr val="002060"/>
                </a:solidFill>
                <a:latin typeface="Cambria" pitchFamily="18" charset="0"/>
                <a:cs typeface="Calibri" pitchFamily="34" charset="0"/>
              </a:rPr>
              <a:t>HUMINT</a:t>
            </a:r>
          </a:p>
          <a:p>
            <a:pPr marL="777875" lvl="2" indent="-377825" defTabSz="503238" eaLnBrk="0" hangingPunct="0">
              <a:spcBef>
                <a:spcPts val="1100"/>
              </a:spcBef>
              <a:buClr>
                <a:schemeClr val="accent6">
                  <a:lumMod val="50000"/>
                </a:schemeClr>
              </a:buClr>
              <a:buSzPct val="80000"/>
              <a:buFont typeface="Wingdings" pitchFamily="2" charset="2"/>
              <a:buChar char="Ø"/>
              <a:defRPr/>
            </a:pPr>
            <a:r>
              <a:rPr lang="en-GB" altLang="en-US" sz="1600" b="1" dirty="0">
                <a:solidFill>
                  <a:srgbClr val="002060"/>
                </a:solidFill>
                <a:latin typeface="Cambria" pitchFamily="18" charset="0"/>
                <a:cs typeface="Calibri" pitchFamily="34" charset="0"/>
              </a:rPr>
              <a:t>SIGINT</a:t>
            </a:r>
          </a:p>
          <a:p>
            <a:pPr marL="777875" lvl="2" indent="-377825" defTabSz="503238" eaLnBrk="0" hangingPunct="0">
              <a:spcBef>
                <a:spcPts val="1100"/>
              </a:spcBef>
              <a:buClr>
                <a:schemeClr val="accent6">
                  <a:lumMod val="50000"/>
                </a:schemeClr>
              </a:buClr>
              <a:buSzPct val="80000"/>
              <a:buFont typeface="Wingdings" pitchFamily="2" charset="2"/>
              <a:buChar char="Ø"/>
              <a:defRPr/>
            </a:pPr>
            <a:r>
              <a:rPr lang="en-GB" altLang="en-US" sz="1600" b="1" dirty="0">
                <a:solidFill>
                  <a:srgbClr val="002060"/>
                </a:solidFill>
                <a:latin typeface="Cambria" pitchFamily="18" charset="0"/>
                <a:cs typeface="Calibri" pitchFamily="34" charset="0"/>
              </a:rPr>
              <a:t>GEOINT</a:t>
            </a:r>
          </a:p>
          <a:p>
            <a:pPr marL="777875" lvl="2" indent="-377825" defTabSz="503238" eaLnBrk="0" hangingPunct="0">
              <a:spcBef>
                <a:spcPts val="1100"/>
              </a:spcBef>
              <a:buClr>
                <a:schemeClr val="accent6">
                  <a:lumMod val="50000"/>
                </a:schemeClr>
              </a:buClr>
              <a:buSzPct val="80000"/>
              <a:buFont typeface="Wingdings" pitchFamily="2" charset="2"/>
              <a:buChar char="Ø"/>
              <a:defRPr/>
            </a:pPr>
            <a:r>
              <a:rPr lang="en-GB" altLang="en-US" sz="1600" b="1" dirty="0">
                <a:solidFill>
                  <a:srgbClr val="002060"/>
                </a:solidFill>
                <a:latin typeface="Cambria" pitchFamily="18" charset="0"/>
                <a:cs typeface="Calibri" pitchFamily="34" charset="0"/>
              </a:rPr>
              <a:t>MASINT(Measurement and Signature Intelligence)</a:t>
            </a:r>
            <a:endParaRPr lang="it-IT" altLang="en-US" sz="2000" b="1" dirty="0">
              <a:solidFill>
                <a:srgbClr val="003366"/>
              </a:solidFill>
              <a:latin typeface="Calibri" pitchFamily="34" charset="0"/>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4779969"/>
            <a:ext cx="10080625" cy="571504"/>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817563" lvl="1" indent="-314325" algn="ctr" defTabSz="503238" eaLnBrk="0" hangingPunct="0">
              <a:spcBef>
                <a:spcPts val="1100"/>
              </a:spcBef>
              <a:buClr>
                <a:srgbClr val="EB3D9F"/>
              </a:buClr>
              <a:buSzPct val="80000"/>
              <a:defRPr/>
            </a:pPr>
            <a:r>
              <a:rPr lang="en-GB" altLang="en-US" sz="1800" i="1" dirty="0">
                <a:latin typeface="+mn-lt"/>
                <a:ea typeface="+mn-ea"/>
                <a:cs typeface="+mn-cs"/>
              </a:rPr>
              <a:t>"Open-Source Intelligence (OSINT) Market is anticipated to surpass US$ 58.21 Billion by 2033, at a CAGR of 25%"- Future Market Insights, Inc</a:t>
            </a:r>
            <a:endParaRPr kumimoji="0" lang="en-GB" altLang="en-US" sz="1800" i="1" u="none" strike="noStrike" kern="1200" cap="none" spc="0" normalizeH="0" noProof="0" dirty="0">
              <a:ln>
                <a:noFill/>
              </a:ln>
              <a:effectLst/>
              <a:uLnTx/>
              <a:uFillTx/>
              <a:latin typeface="+mn-lt"/>
              <a:ea typeface="+mn-ea"/>
              <a:cs typeface="+mn-cs"/>
            </a:endParaRPr>
          </a:p>
        </p:txBody>
      </p:sp>
      <p:pic>
        <p:nvPicPr>
          <p:cNvPr id="7" name="Picture 6" descr="What is OSINT (Open-Source Intelligence?) | SANS Institute"/>
          <p:cNvPicPr/>
          <p:nvPr/>
        </p:nvPicPr>
        <p:blipFill>
          <a:blip r:embed="rId3" cstate="print"/>
          <a:srcRect/>
          <a:stretch>
            <a:fillRect/>
          </a:stretch>
        </p:blipFill>
        <p:spPr bwMode="auto">
          <a:xfrm>
            <a:off x="7754956" y="2565391"/>
            <a:ext cx="2143140" cy="2071702"/>
          </a:xfrm>
          <a:prstGeom prst="rect">
            <a:avLst/>
          </a:prstGeom>
          <a:noFill/>
          <a:ln w="9525">
            <a:noFill/>
            <a:miter lim="800000"/>
            <a:headEnd/>
            <a:tailEnd/>
          </a:ln>
        </p:spPr>
      </p:pic>
      <p:sp>
        <p:nvSpPr>
          <p:cNvPr id="8" name="TextBox 7"/>
          <p:cNvSpPr txBox="1"/>
          <p:nvPr/>
        </p:nvSpPr>
        <p:spPr>
          <a:xfrm>
            <a:off x="8916524" y="4565655"/>
            <a:ext cx="1164101" cy="215444"/>
          </a:xfrm>
          <a:prstGeom prst="rect">
            <a:avLst/>
          </a:prstGeom>
          <a:noFill/>
        </p:spPr>
        <p:txBody>
          <a:bodyPr wrap="none" rtlCol="0">
            <a:spAutoFit/>
          </a:bodyPr>
          <a:lstStyle/>
          <a:p>
            <a:r>
              <a:rPr lang="en-IN" sz="800" dirty="0">
                <a:solidFill>
                  <a:schemeClr val="tx1">
                    <a:lumMod val="75000"/>
                    <a:lumOff val="25000"/>
                  </a:schemeClr>
                </a:solidFill>
              </a:rPr>
              <a:t>Image Credits: SANS</a:t>
            </a:r>
            <a:endParaRPr lang="en-US" sz="800" dirty="0">
              <a:solidFill>
                <a:schemeClr val="tx1">
                  <a:lumMod val="75000"/>
                  <a:lumOff val="25000"/>
                </a:schemeClr>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smtClean="0">
                <a:solidFill>
                  <a:prstClr val="white"/>
                </a:solidFill>
                <a:latin typeface="+mj-lt"/>
                <a:cs typeface="Calibri" pitchFamily="34" charset="0"/>
              </a:rPr>
              <a:t>OSINT Tools:</a:t>
            </a:r>
            <a:endParaRPr lang="en-IN" sz="33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708003"/>
            <a:ext cx="10080625" cy="68516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OSINT Virtual Machine:</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Cambria" pitchFamily="18" charset="0"/>
                <a:cs typeface="Calibri" pitchFamily="34" charset="0"/>
              </a:rPr>
              <a:t>Vmware Player 17.0, </a:t>
            </a:r>
            <a:r>
              <a:rPr lang="en-GB" altLang="en-US" sz="1600" b="1" dirty="0">
                <a:solidFill>
                  <a:srgbClr val="002060"/>
                </a:solidFill>
                <a:latin typeface="Cambria" pitchFamily="18" charset="0"/>
                <a:cs typeface="Calibri" pitchFamily="34" charset="0"/>
                <a:hlinkClick r:id="rId3"/>
              </a:rPr>
              <a:t>https://www.vmware.com/in/products/workstation-player.html</a:t>
            </a: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Cambria" pitchFamily="18" charset="0"/>
                <a:cs typeface="Calibri" pitchFamily="34" charset="0"/>
              </a:rPr>
              <a:t>TraceLabs VM, </a:t>
            </a:r>
            <a:r>
              <a:rPr lang="en-GB" altLang="en-US" sz="1600" b="1" dirty="0">
                <a:solidFill>
                  <a:srgbClr val="002060"/>
                </a:solidFill>
                <a:latin typeface="Cambria" pitchFamily="18" charset="0"/>
                <a:cs typeface="Calibri" pitchFamily="34" charset="0"/>
                <a:hlinkClick r:id="rId4"/>
              </a:rPr>
              <a:t>https://www.tracelabs.org/initiatives/osint-vm</a:t>
            </a:r>
            <a:endParaRPr lang="en-GB" altLang="en-US" sz="1600" b="1" dirty="0">
              <a:solidFill>
                <a:srgbClr val="002060"/>
              </a:solidFill>
              <a:latin typeface="Cambria" pitchFamily="18" charset="0"/>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OSINT Scripting:</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Cambria" pitchFamily="18" charset="0"/>
                <a:cs typeface="Calibri" pitchFamily="34" charset="0"/>
              </a:rPr>
              <a:t>Python SDK  3.8, </a:t>
            </a:r>
            <a:r>
              <a:rPr lang="en-GB" altLang="en-US" sz="1600" b="1" dirty="0">
                <a:solidFill>
                  <a:srgbClr val="002060"/>
                </a:solidFill>
                <a:latin typeface="Cambria" pitchFamily="18" charset="0"/>
                <a:cs typeface="Calibri" pitchFamily="34" charset="0"/>
                <a:hlinkClick r:id="rId5"/>
              </a:rPr>
              <a:t>https://www.python.org/downloads/release/python-380/</a:t>
            </a: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Cambria" pitchFamily="18" charset="0"/>
                <a:cs typeface="Calibri" pitchFamily="34" charset="0"/>
              </a:rPr>
              <a:t>PyCharm IDE, </a:t>
            </a:r>
            <a:r>
              <a:rPr lang="en-GB" altLang="en-US" sz="1600" b="1" dirty="0">
                <a:solidFill>
                  <a:srgbClr val="002060"/>
                </a:solidFill>
                <a:latin typeface="Cambria" pitchFamily="18" charset="0"/>
                <a:cs typeface="Calibri" pitchFamily="34" charset="0"/>
                <a:hlinkClick r:id="rId6"/>
              </a:rPr>
              <a:t>https://www.jetbrains.com/pycharm/</a:t>
            </a:r>
            <a:endParaRPr lang="en-GB" altLang="en-US" sz="1600" b="1" dirty="0">
              <a:solidFill>
                <a:srgbClr val="002060"/>
              </a:solidFill>
              <a:latin typeface="Cambria" pitchFamily="18" charset="0"/>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Create Account/Active OSINT Acccounts:</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Cambria" pitchFamily="18" charset="0"/>
                <a:cs typeface="Calibri" pitchFamily="34" charset="0"/>
              </a:rPr>
              <a:t>Shodan, </a:t>
            </a:r>
            <a:r>
              <a:rPr lang="en-GB" altLang="en-US" sz="1600" b="1" dirty="0">
                <a:solidFill>
                  <a:srgbClr val="002060"/>
                </a:solidFill>
                <a:latin typeface="Cambria" pitchFamily="18" charset="0"/>
                <a:cs typeface="Calibri" pitchFamily="34" charset="0"/>
                <a:hlinkClick r:id="rId7"/>
              </a:rPr>
              <a:t>https://www.shodan.io/</a:t>
            </a: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Cambria" pitchFamily="18" charset="0"/>
                <a:cs typeface="Calibri" pitchFamily="34" charset="0"/>
              </a:rPr>
              <a:t>Google Lens, </a:t>
            </a:r>
            <a:r>
              <a:rPr lang="en-GB" altLang="en-US" sz="1600" b="1" dirty="0">
                <a:solidFill>
                  <a:srgbClr val="002060"/>
                </a:solidFill>
                <a:latin typeface="Cambria" pitchFamily="18" charset="0"/>
                <a:cs typeface="Calibri" pitchFamily="34" charset="0"/>
                <a:hlinkClick r:id="rId8"/>
              </a:rPr>
              <a:t>https://lens.google</a:t>
            </a:r>
            <a:endParaRPr lang="en-GB" altLang="en-US" sz="1600" b="1" dirty="0">
              <a:solidFill>
                <a:srgbClr val="002060"/>
              </a:solidFill>
              <a:latin typeface="Cambria" pitchFamily="18" charset="0"/>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Report Writing:</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nl-NL" altLang="en-US" sz="1600" b="1" dirty="0">
                <a:solidFill>
                  <a:srgbClr val="002060"/>
                </a:solidFill>
                <a:latin typeface="Cambria" pitchFamily="18" charset="0"/>
                <a:cs typeface="Calibri" pitchFamily="34" charset="0"/>
              </a:rPr>
              <a:t>Micirosoft Word </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nl-NL" altLang="en-US" sz="1600" b="1" dirty="0">
                <a:solidFill>
                  <a:srgbClr val="002060"/>
                </a:solidFill>
                <a:latin typeface="Cambria" pitchFamily="18" charset="0"/>
                <a:cs typeface="Calibri" pitchFamily="34" charset="0"/>
              </a:rPr>
              <a:t>MagicTree on TraceLabs VM</a:t>
            </a: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Sock Puppets Accounts(Global Best Practices):</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nl-NL" altLang="en-US" sz="1600" b="1" dirty="0">
                <a:solidFill>
                  <a:srgbClr val="002060"/>
                </a:solidFill>
                <a:latin typeface="Cambria" pitchFamily="18" charset="0"/>
                <a:cs typeface="Calibri" pitchFamily="34" charset="0"/>
              </a:rPr>
              <a:t>Facebook, Twitter, Instagram, etc.</a:t>
            </a: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Online Accounts:</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nl-NL" altLang="en-US" sz="1600" b="1" dirty="0">
                <a:solidFill>
                  <a:srgbClr val="002060"/>
                </a:solidFill>
                <a:latin typeface="Cambria" pitchFamily="18" charset="0"/>
                <a:cs typeface="Calibri" pitchFamily="34" charset="0"/>
              </a:rPr>
              <a:t>VirusTotal for Hash Intelligence, </a:t>
            </a:r>
            <a:r>
              <a:rPr lang="nl-NL" altLang="en-US" sz="1600" b="1" dirty="0">
                <a:solidFill>
                  <a:srgbClr val="002060"/>
                </a:solidFill>
                <a:latin typeface="Cambria" pitchFamily="18" charset="0"/>
                <a:cs typeface="Calibri" pitchFamily="34" charset="0"/>
                <a:hlinkClick r:id="rId9"/>
              </a:rPr>
              <a:t>https://www.tracelabs.org/blog/new-website-who-dis</a:t>
            </a:r>
            <a:endParaRPr lang="nl-NL"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Cambria" pitchFamily="18" charset="0"/>
                <a:cs typeface="Calibri" pitchFamily="34" charset="0"/>
              </a:rPr>
              <a:t>Shodan, </a:t>
            </a:r>
            <a:r>
              <a:rPr lang="en-GB" altLang="en-US" sz="1600" b="1" dirty="0">
                <a:solidFill>
                  <a:srgbClr val="002060"/>
                </a:solidFill>
                <a:latin typeface="Cambria" pitchFamily="18" charset="0"/>
                <a:cs typeface="Calibri" pitchFamily="34" charset="0"/>
                <a:hlinkClick r:id="rId7"/>
              </a:rPr>
              <a:t>https://www.shodan.io/</a:t>
            </a: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nl-NL" altLang="en-US" sz="1600" b="1" dirty="0">
              <a:solidFill>
                <a:srgbClr val="002060"/>
              </a:solidFill>
              <a:latin typeface="Cambria" pitchFamily="18" charset="0"/>
              <a:cs typeface="Calibri" pitchFamily="34" charset="0"/>
            </a:endParaRPr>
          </a:p>
          <a:p>
            <a:pPr marL="777875" lvl="2" indent="-377825" defTabSz="503238" eaLnBrk="0" hangingPunct="0">
              <a:spcBef>
                <a:spcPts val="1100"/>
              </a:spcBef>
              <a:buClr>
                <a:schemeClr val="accent6">
                  <a:lumMod val="50000"/>
                </a:schemeClr>
              </a:buClr>
              <a:buSzPct val="80000"/>
              <a:buFont typeface="Wingdings" pitchFamily="2" charset="2"/>
              <a:buChar char="v"/>
              <a:defRPr/>
            </a:pPr>
            <a:endParaRPr lang="nl-NL"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nl-NL"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777875" lvl="2"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latin typeface="+mj-lt"/>
                <a:cs typeface="Calibri" pitchFamily="34" charset="0"/>
              </a:rPr>
              <a:t>Open Source Intelligence Tools:</a:t>
            </a:r>
            <a:endParaRPr lang="en-IN" sz="33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708003"/>
            <a:ext cx="10080625" cy="68516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mn-lt"/>
                <a:cs typeface="Calibri" pitchFamily="34" charset="0"/>
              </a:rPr>
              <a:t>General Search Tools:</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mn-lt"/>
                <a:cs typeface="Calibri" pitchFamily="34" charset="0"/>
              </a:rPr>
              <a:t>Google Advanced Search, </a:t>
            </a:r>
            <a:r>
              <a:rPr lang="en-GB" altLang="en-US" sz="1600" b="1" dirty="0">
                <a:solidFill>
                  <a:srgbClr val="002060"/>
                </a:solidFill>
                <a:latin typeface="+mn-lt"/>
                <a:cs typeface="Calibri" pitchFamily="34" charset="0"/>
                <a:hlinkClick r:id="rId3"/>
              </a:rPr>
              <a:t>https://www.google.com/advanced_search</a:t>
            </a:r>
            <a:endParaRPr lang="en-GB" altLang="en-US" sz="1600" b="1" dirty="0">
              <a:solidFill>
                <a:srgbClr val="002060"/>
              </a:solidFill>
              <a:latin typeface="+mn-lt"/>
              <a:cs typeface="Calibri" pitchFamily="34" charset="0"/>
            </a:endParaRP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mn-lt"/>
                <a:cs typeface="Calibri" pitchFamily="34" charset="0"/>
              </a:rPr>
              <a:t>DuckDuckGo, </a:t>
            </a:r>
            <a:r>
              <a:rPr lang="en-GB" altLang="en-US" sz="1600" b="1" dirty="0">
                <a:solidFill>
                  <a:srgbClr val="002060"/>
                </a:solidFill>
                <a:latin typeface="+mn-lt"/>
                <a:cs typeface="Calibri" pitchFamily="34" charset="0"/>
                <a:hlinkClick r:id="rId4"/>
              </a:rPr>
              <a:t>https://duckduckgo.com</a:t>
            </a:r>
            <a:endParaRPr lang="en-GB" altLang="en-US" sz="1600" b="1" dirty="0">
              <a:solidFill>
                <a:srgbClr val="002060"/>
              </a:solidFill>
              <a:latin typeface="+mn-lt"/>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mn-lt"/>
                <a:cs typeface="Calibri" pitchFamily="34" charset="0"/>
              </a:rPr>
              <a:t>Metadata Search:</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mn-lt"/>
                <a:cs typeface="Calibri" pitchFamily="34" charset="0"/>
              </a:rPr>
              <a:t>Metabear, </a:t>
            </a:r>
            <a:r>
              <a:rPr lang="en-GB" altLang="en-US" sz="1600" b="1" dirty="0">
                <a:solidFill>
                  <a:srgbClr val="002060"/>
                </a:solidFill>
                <a:latin typeface="+mn-lt"/>
                <a:cs typeface="Calibri" pitchFamily="34" charset="0"/>
                <a:hlinkClick r:id="rId5"/>
              </a:rPr>
              <a:t>http://www.metabear.com</a:t>
            </a:r>
            <a:endParaRPr lang="en-GB" altLang="en-US" sz="1600" b="1" dirty="0">
              <a:solidFill>
                <a:srgbClr val="002060"/>
              </a:solidFill>
              <a:latin typeface="+mn-lt"/>
              <a:cs typeface="Calibri" pitchFamily="34" charset="0"/>
            </a:endParaRP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mn-lt"/>
                <a:cs typeface="Calibri" pitchFamily="34" charset="0"/>
              </a:rPr>
              <a:t>Exif Tools, </a:t>
            </a:r>
            <a:r>
              <a:rPr lang="en-GB" altLang="en-US" sz="1600" b="1" dirty="0">
                <a:solidFill>
                  <a:srgbClr val="002060"/>
                </a:solidFill>
                <a:latin typeface="+mn-lt"/>
                <a:cs typeface="Calibri" pitchFamily="34" charset="0"/>
                <a:hlinkClick r:id="rId6"/>
              </a:rPr>
              <a:t>https://exif.tools/</a:t>
            </a:r>
            <a:endParaRPr lang="en-GB" altLang="en-US" sz="1600" b="1" dirty="0">
              <a:solidFill>
                <a:srgbClr val="002060"/>
              </a:solidFill>
              <a:latin typeface="+mn-lt"/>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mn-lt"/>
                <a:cs typeface="Calibri" pitchFamily="34" charset="0"/>
              </a:rPr>
              <a:t>Image &amp; Reverse Image Search:</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mn-lt"/>
                <a:cs typeface="Calibri" pitchFamily="34" charset="0"/>
              </a:rPr>
              <a:t>TinEye, </a:t>
            </a:r>
            <a:r>
              <a:rPr lang="en-GB" altLang="en-US" sz="1600" b="1" dirty="0">
                <a:solidFill>
                  <a:srgbClr val="002060"/>
                </a:solidFill>
                <a:latin typeface="+mn-lt"/>
                <a:cs typeface="Calibri" pitchFamily="34" charset="0"/>
                <a:hlinkClick r:id="rId7"/>
              </a:rPr>
              <a:t>https://tineye.com/</a:t>
            </a:r>
            <a:endParaRPr lang="en-GB" altLang="en-US" sz="1600" b="1" dirty="0">
              <a:solidFill>
                <a:srgbClr val="002060"/>
              </a:solidFill>
              <a:latin typeface="+mn-lt"/>
              <a:cs typeface="Calibri" pitchFamily="34" charset="0"/>
            </a:endParaRP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600" b="1" dirty="0">
                <a:solidFill>
                  <a:srgbClr val="002060"/>
                </a:solidFill>
                <a:latin typeface="+mn-lt"/>
                <a:cs typeface="Calibri" pitchFamily="34" charset="0"/>
              </a:rPr>
              <a:t>Google Lens, </a:t>
            </a:r>
            <a:r>
              <a:rPr lang="en-GB" altLang="en-US" sz="1600" b="1" dirty="0">
                <a:solidFill>
                  <a:srgbClr val="002060"/>
                </a:solidFill>
                <a:latin typeface="+mn-lt"/>
                <a:cs typeface="Calibri" pitchFamily="34" charset="0"/>
                <a:hlinkClick r:id="rId8"/>
              </a:rPr>
              <a:t>https://lens.google/</a:t>
            </a:r>
            <a:endParaRPr lang="en-GB" altLang="en-US" sz="1600" b="1" dirty="0">
              <a:solidFill>
                <a:srgbClr val="002060"/>
              </a:solidFill>
              <a:latin typeface="+mn-lt"/>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mn-lt"/>
                <a:cs typeface="Calibri" pitchFamily="34" charset="0"/>
              </a:rPr>
              <a:t>Reverse Image Search:</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nl-NL" altLang="en-US" sz="1600" b="1" dirty="0">
                <a:solidFill>
                  <a:srgbClr val="002060"/>
                </a:solidFill>
                <a:latin typeface="+mn-lt"/>
                <a:cs typeface="Calibri" pitchFamily="34" charset="0"/>
              </a:rPr>
              <a:t>Shodan, </a:t>
            </a:r>
            <a:r>
              <a:rPr lang="nl-NL" altLang="en-US" sz="1600" b="1" dirty="0">
                <a:solidFill>
                  <a:srgbClr val="002060"/>
                </a:solidFill>
                <a:latin typeface="+mn-lt"/>
                <a:cs typeface="Calibri" pitchFamily="34" charset="0"/>
                <a:hlinkClick r:id="rId9"/>
              </a:rPr>
              <a:t>https://www.shodan.io</a:t>
            </a:r>
            <a:endParaRPr lang="nl-NL" altLang="en-US" sz="1600" b="1" dirty="0">
              <a:solidFill>
                <a:srgbClr val="002060"/>
              </a:solidFill>
              <a:latin typeface="+mn-lt"/>
              <a:cs typeface="Calibri" pitchFamily="34" charset="0"/>
            </a:endParaRP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nl-NL" altLang="en-US" sz="1600" b="1" dirty="0">
                <a:solidFill>
                  <a:srgbClr val="002060"/>
                </a:solidFill>
                <a:latin typeface="+mn-lt"/>
                <a:cs typeface="Calibri" pitchFamily="34" charset="0"/>
              </a:rPr>
              <a:t>Thingful, </a:t>
            </a:r>
            <a:r>
              <a:rPr lang="nl-NL" altLang="en-US" sz="1600" b="1" dirty="0">
                <a:solidFill>
                  <a:srgbClr val="002060"/>
                </a:solidFill>
                <a:latin typeface="+mn-lt"/>
                <a:cs typeface="Calibri" pitchFamily="34" charset="0"/>
                <a:hlinkClick r:id="rId10"/>
              </a:rPr>
              <a:t>https://www.thingful.net</a:t>
            </a:r>
            <a:endParaRPr lang="nl-NL" altLang="en-US" sz="1600" b="1" dirty="0">
              <a:solidFill>
                <a:srgbClr val="002060"/>
              </a:solidFill>
              <a:latin typeface="+mn-lt"/>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mn-lt"/>
                <a:cs typeface="Calibri" pitchFamily="34" charset="0"/>
              </a:rPr>
              <a:t>CryptoWallet Address Search:</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nl-NL" altLang="en-US" sz="1600" b="1" dirty="0">
                <a:solidFill>
                  <a:srgbClr val="002060"/>
                </a:solidFill>
                <a:latin typeface="+mn-lt"/>
                <a:cs typeface="Calibri" pitchFamily="34" charset="0"/>
              </a:rPr>
              <a:t>Blockchair: </a:t>
            </a:r>
            <a:r>
              <a:rPr lang="nl-NL" altLang="en-US" sz="1600" b="1" dirty="0">
                <a:solidFill>
                  <a:srgbClr val="002060"/>
                </a:solidFill>
                <a:latin typeface="+mn-lt"/>
                <a:cs typeface="Calibri" pitchFamily="34" charset="0"/>
                <a:hlinkClick r:id="rId11"/>
              </a:rPr>
              <a:t>https://blockchair.com/</a:t>
            </a:r>
            <a:endParaRPr lang="nl-NL" altLang="en-US" sz="1600" b="1" dirty="0">
              <a:solidFill>
                <a:srgbClr val="002060"/>
              </a:solidFill>
              <a:latin typeface="+mn-lt"/>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mn-lt"/>
                <a:cs typeface="Calibri" pitchFamily="34" charset="0"/>
              </a:rPr>
              <a:t>OSINT Frameworks:</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nl-NL" altLang="en-US" sz="1600" b="1" dirty="0">
                <a:solidFill>
                  <a:srgbClr val="002060"/>
                </a:solidFill>
                <a:latin typeface="+mn-lt"/>
                <a:cs typeface="Calibri" pitchFamily="34" charset="0"/>
              </a:rPr>
              <a:t>OSINT Framework, </a:t>
            </a:r>
            <a:r>
              <a:rPr lang="nl-NL" altLang="en-US" sz="1600" b="1" dirty="0">
                <a:solidFill>
                  <a:srgbClr val="002060"/>
                </a:solidFill>
                <a:latin typeface="+mn-lt"/>
                <a:cs typeface="Calibri" pitchFamily="34" charset="0"/>
                <a:hlinkClick r:id="rId12"/>
              </a:rPr>
              <a:t>https://osintframework.com</a:t>
            </a:r>
            <a:r>
              <a:rPr lang="nl-NL" altLang="en-US" sz="1600" b="1" dirty="0">
                <a:solidFill>
                  <a:srgbClr val="002060"/>
                </a:solidFill>
                <a:latin typeface="+mn-lt"/>
                <a:cs typeface="Calibri" pitchFamily="34" charset="0"/>
              </a:rPr>
              <a:t> by Justin Nordine</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nl-NL" altLang="en-US" sz="1600" b="1" dirty="0">
                <a:solidFill>
                  <a:srgbClr val="002060"/>
                </a:solidFill>
                <a:latin typeface="+mn-lt"/>
                <a:cs typeface="Calibri" pitchFamily="34" charset="0"/>
              </a:rPr>
              <a:t>Complete List ,“OSINT Handbook 2018”, </a:t>
            </a:r>
            <a:r>
              <a:rPr lang="nl-NL" altLang="en-US" sz="1600" b="1" dirty="0">
                <a:solidFill>
                  <a:srgbClr val="002060"/>
                </a:solidFill>
                <a:latin typeface="+mn-lt"/>
                <a:cs typeface="Calibri" pitchFamily="34" charset="0"/>
                <a:hlinkClick r:id="rId13"/>
              </a:rPr>
              <a:t>https://shorturl.at/bkRWZ</a:t>
            </a:r>
            <a:endParaRPr lang="nl-NL" altLang="en-US" sz="1600" b="1" dirty="0">
              <a:solidFill>
                <a:srgbClr val="002060"/>
              </a:solidFill>
              <a:latin typeface="+mn-lt"/>
              <a:cs typeface="Calibri" pitchFamily="34" charset="0"/>
            </a:endParaRPr>
          </a:p>
          <a:p>
            <a:pPr marL="777875" lvl="2" indent="-377825" defTabSz="503238" eaLnBrk="0" hangingPunct="0">
              <a:spcBef>
                <a:spcPts val="1100"/>
              </a:spcBef>
              <a:buClr>
                <a:schemeClr val="accent6">
                  <a:lumMod val="50000"/>
                </a:schemeClr>
              </a:buClr>
              <a:buSzPct val="80000"/>
              <a:buFont typeface="Wingdings" pitchFamily="2" charset="2"/>
              <a:buChar char="v"/>
              <a:defRPr/>
            </a:pPr>
            <a:endParaRPr lang="nl-NL"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nl-NL"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nl-NL"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777875" lvl="2"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pic>
        <p:nvPicPr>
          <p:cNvPr id="1026" name="Picture 2"/>
          <p:cNvPicPr>
            <a:picLocks noChangeAspect="1" noChangeArrowheads="1"/>
          </p:cNvPicPr>
          <p:nvPr/>
        </p:nvPicPr>
        <p:blipFill>
          <a:blip r:embed="rId14" cstate="print"/>
          <a:srcRect/>
          <a:stretch>
            <a:fillRect/>
          </a:stretch>
        </p:blipFill>
        <p:spPr bwMode="auto">
          <a:xfrm>
            <a:off x="7254890" y="5459602"/>
            <a:ext cx="2825735" cy="2100073"/>
          </a:xfrm>
          <a:prstGeom prst="rect">
            <a:avLst/>
          </a:prstGeom>
          <a:noFill/>
          <a:ln w="9525">
            <a:noFill/>
            <a:miter lim="800000"/>
            <a:headEnd/>
            <a:tailEnd/>
          </a:ln>
          <a:effectLst/>
        </p:spPr>
      </p:pic>
      <p:pic>
        <p:nvPicPr>
          <p:cNvPr id="3074" name="Picture 2"/>
          <p:cNvPicPr>
            <a:picLocks noChangeAspect="1" noChangeArrowheads="1"/>
          </p:cNvPicPr>
          <p:nvPr/>
        </p:nvPicPr>
        <p:blipFill>
          <a:blip r:embed="rId15" cstate="print"/>
          <a:srcRect/>
          <a:stretch>
            <a:fillRect/>
          </a:stretch>
        </p:blipFill>
        <p:spPr bwMode="auto">
          <a:xfrm>
            <a:off x="7183452" y="1851010"/>
            <a:ext cx="2897172" cy="2179169"/>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0"/>
            <a:ext cx="10080626" cy="335120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92275" lvl="4" indent="-377825" defTabSz="503238" eaLnBrk="0" hangingPunct="0">
              <a:spcBef>
                <a:spcPts val="1100"/>
              </a:spcBef>
              <a:buClr>
                <a:srgbClr val="EB3D9F"/>
              </a:buClr>
              <a:buSzPct val="80000"/>
              <a:buFont typeface="Wingdings" pitchFamily="2" charset="2"/>
              <a:buChar char="Ø"/>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
        <p:nvSpPr>
          <p:cNvPr id="14"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5137159"/>
            <a:ext cx="10080625" cy="242251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77875" lvl="2" indent="-377825" defTabSz="503238" eaLnBrk="0" hangingPunct="0">
              <a:spcBef>
                <a:spcPts val="1100"/>
              </a:spcBef>
              <a:buClr>
                <a:srgbClr val="EB3D9F"/>
              </a:buClr>
              <a:buSzPct val="80000"/>
              <a:defRPr/>
            </a:pPr>
            <a:endParaRPr lang="it-IT" altLang="en-US" sz="1600" b="1" dirty="0">
              <a:solidFill>
                <a:srgbClr val="003366"/>
              </a:solidFill>
              <a:latin typeface="Calibri" pitchFamily="34" charset="0"/>
              <a:ea typeface="+mn-ea"/>
              <a:cs typeface="Calibri" pitchFamily="34" charset="0"/>
            </a:endParaRPr>
          </a:p>
        </p:txBody>
      </p:sp>
      <p:sp>
        <p:nvSpPr>
          <p:cNvPr id="17"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3351209"/>
            <a:ext cx="10080625" cy="1785950"/>
          </a:xfrm>
          <a:prstGeom prst="rect">
            <a:avLst/>
          </a:prstGeom>
          <a:solidFill>
            <a:schemeClr val="accent5">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a:r>
              <a:rPr lang="en-IN" sz="4500" b="1" dirty="0" smtClean="0">
                <a:latin typeface="+mn-lt"/>
              </a:rPr>
              <a:t>Malware Analysis using Memory Forensics</a:t>
            </a:r>
            <a:endParaRPr lang="en-US" sz="450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latin typeface="+mj-lt"/>
                <a:cs typeface="Calibri" pitchFamily="34" charset="0"/>
              </a:rPr>
              <a:t>Open Source Best Practices</a:t>
            </a:r>
            <a:endParaRPr lang="en-IN" sz="33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708003"/>
            <a:ext cx="10080625" cy="68516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OSINT Labs:</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500" b="1" dirty="0">
                <a:solidFill>
                  <a:srgbClr val="002060"/>
                </a:solidFill>
                <a:latin typeface="Cambria" pitchFamily="18" charset="0"/>
                <a:cs typeface="Calibri" pitchFamily="34" charset="0"/>
              </a:rPr>
              <a:t>Run OSINT Labs in Security-Hardened Systems</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500" b="1" dirty="0">
                <a:solidFill>
                  <a:srgbClr val="002060"/>
                </a:solidFill>
                <a:latin typeface="Cambria" pitchFamily="18" charset="0"/>
                <a:cs typeface="Calibri" pitchFamily="34" charset="0"/>
              </a:rPr>
              <a:t>Secure Communications with VPN</a:t>
            </a: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Social Media Accounts:</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500" b="1" dirty="0">
                <a:solidFill>
                  <a:srgbClr val="002060"/>
                </a:solidFill>
                <a:latin typeface="Cambria" pitchFamily="18" charset="0"/>
                <a:cs typeface="Calibri" pitchFamily="34" charset="0"/>
              </a:rPr>
              <a:t>Maintain Privacy by using Sock Poppet Accounts </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500" b="1" dirty="0">
                <a:solidFill>
                  <a:srgbClr val="002060"/>
                </a:solidFill>
                <a:latin typeface="Cambria" pitchFamily="18" charset="0"/>
                <a:cs typeface="Calibri" pitchFamily="34" charset="0"/>
              </a:rPr>
              <a:t>Reset OSINT Labs once one Investigation is completed</a:t>
            </a: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OSINT Reporting:</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500" b="1" dirty="0">
                <a:solidFill>
                  <a:srgbClr val="002060"/>
                </a:solidFill>
                <a:latin typeface="Cambria" pitchFamily="18" charset="0"/>
                <a:cs typeface="Calibri" pitchFamily="34" charset="0"/>
              </a:rPr>
              <a:t>Prepare OSINT Report with standard elements</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en-GB" altLang="en-US" sz="1500" b="1" dirty="0">
                <a:solidFill>
                  <a:srgbClr val="002060"/>
                </a:solidFill>
                <a:latin typeface="Cambria" pitchFamily="18" charset="0"/>
                <a:cs typeface="Calibri" pitchFamily="34" charset="0"/>
              </a:rPr>
              <a:t>Share Report in Portable Format and secure using Password</a:t>
            </a: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OSINT Virtual Machines:</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nl-NL" altLang="en-US" sz="1500" b="1" dirty="0">
                <a:solidFill>
                  <a:srgbClr val="002060"/>
                </a:solidFill>
                <a:latin typeface="Cambria" pitchFamily="18" charset="0"/>
                <a:cs typeface="Calibri" pitchFamily="34" charset="0"/>
              </a:rPr>
              <a:t>Use Forensically acceptable OSINT Virtual Machines – TraceLabs VM</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nl-NL" altLang="en-US" sz="1500" b="1" dirty="0">
                <a:solidFill>
                  <a:srgbClr val="002060"/>
                </a:solidFill>
                <a:latin typeface="Cambria" pitchFamily="18" charset="0"/>
                <a:cs typeface="Calibri" pitchFamily="34" charset="0"/>
              </a:rPr>
              <a:t>Update and Perfrom Security Hardening of OSINT VM and </a:t>
            </a: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Darknet Intelligence :</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nl-NL" altLang="en-US" sz="1500" b="1" dirty="0">
                <a:solidFill>
                  <a:srgbClr val="002060"/>
                </a:solidFill>
                <a:latin typeface="Cambria" pitchFamily="18" charset="0"/>
                <a:cs typeface="Calibri" pitchFamily="34" charset="0"/>
              </a:rPr>
              <a:t>Secure OSINT Labs from Malware in Darkweb, Ransomware-As-As-Service</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nl-NL" altLang="en-US" sz="1500" b="1" dirty="0">
                <a:solidFill>
                  <a:srgbClr val="002060"/>
                </a:solidFill>
                <a:latin typeface="Cambria" pitchFamily="18" charset="0"/>
                <a:cs typeface="Calibri" pitchFamily="34" charset="0"/>
              </a:rPr>
              <a:t>Always cross-check finding of one tool with another one</a:t>
            </a:r>
          </a:p>
          <a:p>
            <a:pPr marL="377825" lvl="1" indent="-377825" defTabSz="503238" eaLnBrk="0" hangingPunct="0">
              <a:spcBef>
                <a:spcPts val="1100"/>
              </a:spcBef>
              <a:buClr>
                <a:schemeClr val="accent6">
                  <a:lumMod val="50000"/>
                </a:schemeClr>
              </a:buClr>
              <a:buSzPct val="80000"/>
              <a:buFont typeface="Wingdings" pitchFamily="2" charset="2"/>
              <a:buChar char="Ø"/>
              <a:defRPr/>
            </a:pPr>
            <a:r>
              <a:rPr lang="it-IT" altLang="en-US" sz="2000" b="1" dirty="0">
                <a:solidFill>
                  <a:srgbClr val="002060"/>
                </a:solidFill>
                <a:latin typeface="Cambria" pitchFamily="18" charset="0"/>
                <a:cs typeface="Calibri" pitchFamily="34" charset="0"/>
              </a:rPr>
              <a:t>Darknet Intelligence :</a:t>
            </a:r>
          </a:p>
          <a:p>
            <a:pPr marL="777875" lvl="2" indent="-377825" defTabSz="503238" eaLnBrk="0" hangingPunct="0">
              <a:spcBef>
                <a:spcPts val="1100"/>
              </a:spcBef>
              <a:buClr>
                <a:schemeClr val="accent6">
                  <a:lumMod val="50000"/>
                </a:schemeClr>
              </a:buClr>
              <a:buSzPct val="80000"/>
              <a:buFont typeface="Wingdings" pitchFamily="2" charset="2"/>
              <a:buChar char="v"/>
              <a:defRPr/>
            </a:pPr>
            <a:r>
              <a:rPr lang="nl-NL" altLang="en-US" sz="1500" b="1" dirty="0">
                <a:solidFill>
                  <a:srgbClr val="002060"/>
                </a:solidFill>
                <a:latin typeface="Cambria" pitchFamily="18" charset="0"/>
                <a:cs typeface="Calibri" pitchFamily="34" charset="0"/>
              </a:rPr>
              <a:t>Prepare Hotspot Information in Fingerpriting or Invetsigation</a:t>
            </a:r>
          </a:p>
          <a:p>
            <a:pPr marL="777875" lvl="2" indent="-377825" defTabSz="503238" eaLnBrk="0" hangingPunct="0">
              <a:spcBef>
                <a:spcPts val="1100"/>
              </a:spcBef>
              <a:buClr>
                <a:schemeClr val="accent6">
                  <a:lumMod val="50000"/>
                </a:schemeClr>
              </a:buClr>
              <a:buSzPct val="80000"/>
              <a:buFont typeface="Wingdings" pitchFamily="2" charset="2"/>
              <a:buChar char="v"/>
              <a:defRPr/>
            </a:pPr>
            <a:endParaRPr lang="nl-NL" altLang="en-US" sz="1500" b="1" dirty="0">
              <a:solidFill>
                <a:srgbClr val="002060"/>
              </a:solidFill>
              <a:latin typeface="Cambria" pitchFamily="18" charset="0"/>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v"/>
              <a:defRPr/>
            </a:pPr>
            <a:endParaRPr lang="nl-NL"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nl-NL"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777875" lvl="2"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377825" lvl="1" indent="-377825" defTabSz="503238" eaLnBrk="0" hangingPunct="0">
              <a:spcBef>
                <a:spcPts val="1100"/>
              </a:spcBef>
              <a:buClr>
                <a:schemeClr val="accent6">
                  <a:lumMod val="50000"/>
                </a:schemeClr>
              </a:buClr>
              <a:buSzPct val="80000"/>
              <a:buFont typeface="Wingdings" pitchFamily="2" charset="2"/>
              <a:buChar char="v"/>
              <a:defRPr/>
            </a:pPr>
            <a:endParaRPr lang="en-GB" altLang="en-US" sz="1600" b="1" dirty="0">
              <a:solidFill>
                <a:srgbClr val="002060"/>
              </a:solidFill>
              <a:latin typeface="Cambria" pitchFamily="18" charset="0"/>
              <a:cs typeface="Calibri" pitchFamily="34" charset="0"/>
            </a:endParaRPr>
          </a:p>
          <a:p>
            <a:pPr marL="1235075" lvl="3" indent="-377825" defTabSz="503238" eaLnBrk="0" hangingPunct="0">
              <a:spcBef>
                <a:spcPts val="1100"/>
              </a:spcBef>
              <a:buClr>
                <a:schemeClr val="accent6">
                  <a:lumMod val="50000"/>
                </a:schemeClr>
              </a:buClr>
              <a:buSzPct val="80000"/>
              <a:buFont typeface="Wingdings" pitchFamily="2" charset="2"/>
              <a:buChar char="v"/>
              <a:defRPr/>
            </a:pPr>
            <a:endParaRPr lang="it-IT" altLang="en-US" sz="1600" b="1" dirty="0">
              <a:solidFill>
                <a:srgbClr val="003399"/>
              </a:solidFill>
              <a:latin typeface="Calibri" pitchFamily="34" charset="0"/>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777875" lvl="2" indent="-377825" defTabSz="503238" eaLnBrk="0" hangingPunct="0">
              <a:spcBef>
                <a:spcPts val="1100"/>
              </a:spcBef>
              <a:buClr>
                <a:srgbClr val="EB3D9F"/>
              </a:buClr>
              <a:buSzPct val="80000"/>
              <a:defRPr/>
            </a:pPr>
            <a:endParaRPr lang="en-GB" altLang="en-US" sz="1800" b="1" dirty="0">
              <a:solidFill>
                <a:srgbClr val="003399"/>
              </a:solidFill>
              <a:latin typeface="Calibri" pitchFamily="34" charset="0"/>
              <a:ea typeface="+mn-ea"/>
              <a:cs typeface="Calibri" pitchFamily="34" charset="0"/>
            </a:endParaRPr>
          </a:p>
          <a:p>
            <a:pPr marL="817563" marR="0" lvl="1" indent="-314325" algn="l" defTabSz="503238" rtl="0" eaLnBrk="0" fontAlgn="base" latinLnBrk="0" hangingPunct="0">
              <a:lnSpc>
                <a:spcPct val="100000"/>
              </a:lnSpc>
              <a:spcBef>
                <a:spcPts val="1100"/>
              </a:spcBef>
              <a:spcAft>
                <a:spcPct val="0"/>
              </a:spcAft>
              <a:buClr>
                <a:srgbClr val="EB3D9F"/>
              </a:buClr>
              <a:buSzPct val="80000"/>
              <a:buFont typeface="Wingdings 3" panose="05040102010807070707" pitchFamily="18" charset="2"/>
              <a:buNone/>
              <a:tabLst/>
              <a:defRPr/>
            </a:pPr>
            <a:endParaRPr kumimoji="0" lang="en-GB" altLang="en-US" sz="1800" b="0" i="0" u="none" strike="noStrike" kern="1200" cap="none" spc="0" normalizeH="0" baseline="0" noProof="0" dirty="0">
              <a:ln>
                <a:noFill/>
              </a:ln>
              <a:solidFill>
                <a:srgbClr val="404040"/>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latin typeface="+mj-lt"/>
                <a:cs typeface="Calibri" pitchFamily="34" charset="0"/>
              </a:rPr>
              <a:t>Practice Session </a:t>
            </a:r>
            <a:r>
              <a:rPr lang="en-GB" sz="3000" dirty="0">
                <a:solidFill>
                  <a:prstClr val="white"/>
                </a:solidFill>
                <a:latin typeface="+mj-lt"/>
                <a:cs typeface="Calibri" pitchFamily="34" charset="0"/>
              </a:rPr>
              <a:t>Context:OSINT Hidden Camera Investigation</a:t>
            </a:r>
            <a:endParaRPr lang="en-IN" sz="30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Context:</a:t>
            </a:r>
          </a:p>
          <a:p>
            <a:pPr marL="377825" lvl="1" indent="-377825" defTabSz="503238" eaLnBrk="0" hangingPunct="0">
              <a:spcBef>
                <a:spcPts val="1100"/>
              </a:spcBef>
              <a:buClr>
                <a:schemeClr val="accent6">
                  <a:lumMod val="75000"/>
                </a:schemeClr>
              </a:buClr>
              <a:buSzPct val="85000"/>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800" i="1" dirty="0">
                <a:solidFill>
                  <a:srgbClr val="003366"/>
                </a:solidFill>
                <a:latin typeface="Calibri" pitchFamily="34" charset="0"/>
                <a:ea typeface="+mn-ea"/>
                <a:cs typeface="Calibri" pitchFamily="34" charset="0"/>
              </a:rPr>
              <a:t>Mr.  John, Cyber Security Analyst in a Bank, reported Doxing with his personal life, suspecting outsiders in his rented residence. In Cyber Crime Scene Analysis, First Responder Team found Hidden Cameras in different articles of his house- including Electric Sockets, etc.  Social Media Examiner was asked to generate OSINT Report to know more about the devices, intents, brands and Cyber Crooks behind the scene.</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i="1" dirty="0">
                <a:solidFill>
                  <a:srgbClr val="003366"/>
                </a:solidFill>
                <a:latin typeface="Calibri" pitchFamily="34" charset="0"/>
                <a:cs typeface="Calibri" pitchFamily="34" charset="0"/>
              </a:rPr>
              <a:t>Social Media Examiner decided to use OSINT as one the Tools for collecting requested evidences. He started by</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800" b="1" i="1" dirty="0">
                <a:solidFill>
                  <a:srgbClr val="003366"/>
                </a:solidFill>
                <a:latin typeface="Calibri" pitchFamily="34" charset="0"/>
                <a:ea typeface="+mn-ea"/>
                <a:cs typeface="Calibri" pitchFamily="34" charset="0"/>
              </a:rPr>
              <a:t>Planning and Requirements:  </a:t>
            </a:r>
            <a:r>
              <a:rPr lang="en-GB" altLang="en-US" sz="1800" i="1" dirty="0">
                <a:solidFill>
                  <a:srgbClr val="003366"/>
                </a:solidFill>
                <a:latin typeface="Calibri" pitchFamily="34" charset="0"/>
                <a:ea typeface="+mn-ea"/>
                <a:cs typeface="Calibri" pitchFamily="34" charset="0"/>
              </a:rPr>
              <a:t>Prepared Investigation Plan based on requirements from the Investigator</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800" b="1" i="1" dirty="0">
                <a:solidFill>
                  <a:srgbClr val="003366"/>
                </a:solidFill>
                <a:latin typeface="Calibri" pitchFamily="34" charset="0"/>
                <a:ea typeface="+mn-ea"/>
                <a:cs typeface="Calibri" pitchFamily="34" charset="0"/>
              </a:rPr>
              <a:t>Collection:</a:t>
            </a:r>
            <a:r>
              <a:rPr lang="en-GB" altLang="en-US" sz="1800" i="1" dirty="0">
                <a:solidFill>
                  <a:srgbClr val="003366"/>
                </a:solidFill>
                <a:latin typeface="Calibri" pitchFamily="34" charset="0"/>
                <a:ea typeface="+mn-ea"/>
                <a:cs typeface="Calibri" pitchFamily="34" charset="0"/>
              </a:rPr>
              <a:t>  Collected Evidences for Metadata to Camera Manufacture details using different OSINT Tools</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800" b="1" i="1" dirty="0">
                <a:solidFill>
                  <a:srgbClr val="003366"/>
                </a:solidFill>
                <a:latin typeface="Calibri" pitchFamily="34" charset="0"/>
                <a:ea typeface="+mn-ea"/>
                <a:cs typeface="Calibri" pitchFamily="34" charset="0"/>
              </a:rPr>
              <a:t>Processing: </a:t>
            </a:r>
            <a:r>
              <a:rPr lang="en-GB" altLang="en-US" sz="1800" i="1" dirty="0">
                <a:solidFill>
                  <a:srgbClr val="003366"/>
                </a:solidFill>
                <a:latin typeface="Calibri" pitchFamily="34" charset="0"/>
                <a:ea typeface="+mn-ea"/>
                <a:cs typeface="Calibri" pitchFamily="34" charset="0"/>
              </a:rPr>
              <a:t>Evidences were loaded into FTK , Autopsy, Blakasoft X for processing for insights</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800" b="1" i="1" dirty="0">
                <a:solidFill>
                  <a:srgbClr val="003366"/>
                </a:solidFill>
                <a:latin typeface="Calibri" pitchFamily="34" charset="0"/>
                <a:ea typeface="+mn-ea"/>
                <a:cs typeface="Calibri" pitchFamily="34" charset="0"/>
              </a:rPr>
              <a:t>Analysis and Production: </a:t>
            </a:r>
            <a:r>
              <a:rPr lang="en-GB" altLang="en-US" sz="1800" i="1" dirty="0">
                <a:solidFill>
                  <a:srgbClr val="003366"/>
                </a:solidFill>
                <a:latin typeface="Calibri" pitchFamily="34" charset="0"/>
                <a:ea typeface="+mn-ea"/>
                <a:cs typeface="Calibri" pitchFamily="34" charset="0"/>
              </a:rPr>
              <a:t>Useful evidences were included into OSINT Forensics Report </a:t>
            </a:r>
          </a:p>
          <a:p>
            <a:pPr marL="1235075" lvl="3" indent="-377825" defTabSz="503238" eaLnBrk="0" hangingPunct="0">
              <a:spcBef>
                <a:spcPts val="1100"/>
              </a:spcBef>
              <a:buClr>
                <a:schemeClr val="accent6">
                  <a:lumMod val="50000"/>
                </a:schemeClr>
              </a:buClr>
              <a:buSzPct val="80000"/>
              <a:buFont typeface="Wingdings" pitchFamily="2" charset="2"/>
              <a:buChar char="v"/>
              <a:defRPr/>
            </a:pPr>
            <a:r>
              <a:rPr lang="en-GB" altLang="en-US" sz="1800" b="1" i="1" dirty="0">
                <a:solidFill>
                  <a:srgbClr val="003366"/>
                </a:solidFill>
                <a:latin typeface="Calibri" pitchFamily="34" charset="0"/>
                <a:ea typeface="+mn-ea"/>
                <a:cs typeface="Calibri" pitchFamily="34" charset="0"/>
              </a:rPr>
              <a:t>Dissemination and Integration : </a:t>
            </a:r>
            <a:r>
              <a:rPr lang="en-GB" altLang="en-US" sz="1800" i="1" dirty="0">
                <a:solidFill>
                  <a:srgbClr val="003366"/>
                </a:solidFill>
                <a:latin typeface="Calibri" pitchFamily="34" charset="0"/>
                <a:ea typeface="+mn-ea"/>
                <a:cs typeface="Calibri" pitchFamily="34" charset="0"/>
              </a:rPr>
              <a:t>All accounts and search history used in acquisition were cleaned and Insights were integrated to others details such as Eye Witness Statements , Social Media Sentimental Analytics, etc.</a:t>
            </a: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GB" sz="1800" i="1" dirty="0">
                <a:latin typeface="Calibri" pitchFamily="34" charset="0"/>
                <a:cs typeface="Calibri" pitchFamily="34" charset="0"/>
              </a:rPr>
              <a:t>Recommended Book: Open Source Intelligence Investigation  by Fahimeh Tabatabaei &amp; Douglas Wells </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8" name="Picture 7" descr="HiddenCamera.jpg"/>
          <p:cNvPicPr>
            <a:picLocks noChangeAspect="1"/>
          </p:cNvPicPr>
          <p:nvPr/>
        </p:nvPicPr>
        <p:blipFill>
          <a:blip r:embed="rId3"/>
          <a:stretch>
            <a:fillRect/>
          </a:stretch>
        </p:blipFill>
        <p:spPr>
          <a:xfrm>
            <a:off x="8970930" y="779441"/>
            <a:ext cx="1109695" cy="857256"/>
          </a:xfrm>
          <a:prstGeom prst="rect">
            <a:avLst/>
          </a:prstGeom>
        </p:spPr>
      </p:pic>
      <p:pic>
        <p:nvPicPr>
          <p:cNvPr id="82946" name="Picture 2"/>
          <p:cNvPicPr>
            <a:picLocks noChangeAspect="1" noChangeArrowheads="1"/>
          </p:cNvPicPr>
          <p:nvPr/>
        </p:nvPicPr>
        <p:blipFill>
          <a:blip r:embed="rId4" cstate="print"/>
          <a:srcRect/>
          <a:stretch>
            <a:fillRect/>
          </a:stretch>
        </p:blipFill>
        <p:spPr bwMode="auto">
          <a:xfrm>
            <a:off x="1611288" y="850879"/>
            <a:ext cx="1000132" cy="78581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latin typeface="+mj-lt"/>
                <a:cs typeface="Calibri" pitchFamily="34" charset="0"/>
              </a:rPr>
              <a:t>Hidden Camera Sources using Reverse Image Search:</a:t>
            </a:r>
            <a:endParaRPr lang="en-IN" sz="33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Occurrence of Image Analysis: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Governing Legal Frameworks	: Indian Evidence Act 1872, IT Act 2000</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Forensic Goal				:  Psychology Analysis of Adversaries in placing Hidden Cameras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SOINT Tools				: https://www.shodan.io</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Steps: Open </a:t>
            </a:r>
            <a:r>
              <a:rPr lang="en-GB" altLang="en-US" sz="1700" b="1" dirty="0">
                <a:solidFill>
                  <a:srgbClr val="003366"/>
                </a:solidFill>
                <a:latin typeface="Calibri" pitchFamily="34" charset="0"/>
                <a:ea typeface="+mn-ea"/>
                <a:cs typeface="Calibri" pitchFamily="34" charset="0"/>
                <a:hlinkClick r:id="rId3"/>
              </a:rPr>
              <a:t>https://www.whatismyip.com/</a:t>
            </a:r>
            <a:r>
              <a:rPr lang="en-GB" altLang="en-US" sz="1700" b="1" dirty="0">
                <a:solidFill>
                  <a:srgbClr val="003366"/>
                </a:solidFill>
                <a:latin typeface="Calibri" pitchFamily="34" charset="0"/>
                <a:ea typeface="+mn-ea"/>
                <a:cs typeface="Calibri" pitchFamily="34" charset="0"/>
              </a:rPr>
              <a:t> to know your Public IP and check IOT for that IP </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Reverse Image Search using TinEye:</a:t>
            </a: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GB" sz="1800" i="1" dirty="0">
                <a:latin typeface="Calibri" pitchFamily="34" charset="0"/>
                <a:cs typeface="Calibri" pitchFamily="34" charset="0"/>
              </a:rPr>
              <a:t> Censys, </a:t>
            </a:r>
            <a:r>
              <a:rPr lang="en-GB" sz="1800" i="1" dirty="0">
                <a:latin typeface="Calibri" pitchFamily="34" charset="0"/>
                <a:cs typeface="Calibri" pitchFamily="34" charset="0"/>
                <a:hlinkClick r:id="rId4"/>
              </a:rPr>
              <a:t>https://search.censys.io</a:t>
            </a:r>
            <a:r>
              <a:rPr lang="en-GB" sz="1800" i="1" dirty="0">
                <a:latin typeface="Calibri" pitchFamily="34" charset="0"/>
                <a:cs typeface="Calibri" pitchFamily="34" charset="0"/>
              </a:rPr>
              <a:t> is another good tool for IP Search</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83970" name="Picture 2"/>
          <p:cNvPicPr>
            <a:picLocks noChangeAspect="1" noChangeArrowheads="1"/>
          </p:cNvPicPr>
          <p:nvPr/>
        </p:nvPicPr>
        <p:blipFill>
          <a:blip r:embed="rId5"/>
          <a:srcRect/>
          <a:stretch>
            <a:fillRect/>
          </a:stretch>
        </p:blipFill>
        <p:spPr bwMode="auto">
          <a:xfrm>
            <a:off x="468280" y="3065457"/>
            <a:ext cx="9286940" cy="1785950"/>
          </a:xfrm>
          <a:prstGeom prst="rect">
            <a:avLst/>
          </a:prstGeom>
          <a:noFill/>
          <a:ln w="9525">
            <a:noFill/>
            <a:miter lim="800000"/>
            <a:headEnd/>
            <a:tailEnd/>
          </a:ln>
          <a:effectLst/>
        </p:spPr>
      </p:pic>
      <p:pic>
        <p:nvPicPr>
          <p:cNvPr id="83971" name="Picture 3"/>
          <p:cNvPicPr>
            <a:picLocks noChangeAspect="1" noChangeArrowheads="1"/>
          </p:cNvPicPr>
          <p:nvPr/>
        </p:nvPicPr>
        <p:blipFill>
          <a:blip r:embed="rId6"/>
          <a:srcRect/>
          <a:stretch>
            <a:fillRect/>
          </a:stretch>
        </p:blipFill>
        <p:spPr bwMode="auto">
          <a:xfrm>
            <a:off x="468281" y="4994283"/>
            <a:ext cx="9358378" cy="180340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latin typeface="+mj-lt"/>
                <a:cs typeface="Calibri" pitchFamily="34" charset="0"/>
              </a:rPr>
              <a:t>Hidden Camera In Connected Network using Shodan:</a:t>
            </a:r>
            <a:endParaRPr lang="en-IN" sz="33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Occurrence of Image Analysis: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Governing Legal Frameworks	: Indian Evidence Act 1872, IT Act 2000</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Forensic Goal				:  Psychology Analysis of Adversaries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SOINT Tools				: </a:t>
            </a:r>
            <a:r>
              <a:rPr lang="en-GB" altLang="en-US" sz="1700" b="1" dirty="0">
                <a:solidFill>
                  <a:srgbClr val="003366"/>
                </a:solidFill>
                <a:latin typeface="Calibri" pitchFamily="34" charset="0"/>
                <a:ea typeface="+mn-ea"/>
                <a:cs typeface="Calibri" pitchFamily="34" charset="0"/>
                <a:hlinkClick r:id="rId3"/>
              </a:rPr>
              <a:t>https://tineye.com</a:t>
            </a:r>
            <a:endParaRPr lang="en-GB" altLang="en-US" sz="1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Steps: Open in Browser and upload the image to inspect.</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Reverse Image Search using TinEye:</a:t>
            </a: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GB" sz="1800" i="1" dirty="0">
                <a:latin typeface="Calibri" pitchFamily="34" charset="0"/>
                <a:cs typeface="Calibri" pitchFamily="34" charset="0"/>
              </a:rPr>
              <a:t>Google Lens is another Forensically Sound OSINT Tool for  Reverse Image Search</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2051" name="Picture 3"/>
          <p:cNvPicPr>
            <a:picLocks noChangeAspect="1" noChangeArrowheads="1"/>
          </p:cNvPicPr>
          <p:nvPr/>
        </p:nvPicPr>
        <p:blipFill>
          <a:blip r:embed="rId4"/>
          <a:srcRect/>
          <a:stretch>
            <a:fillRect/>
          </a:stretch>
        </p:blipFill>
        <p:spPr bwMode="auto">
          <a:xfrm>
            <a:off x="0" y="3351209"/>
            <a:ext cx="10080625" cy="3700454"/>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cs typeface="Calibri" pitchFamily="34" charset="0"/>
              </a:rPr>
              <a:t>Hidden Camera Sources using Python Forensics:</a:t>
            </a:r>
            <a:endParaRPr lang="en-IN" sz="3300" dirty="0">
              <a:solidFill>
                <a:prstClr val="white"/>
              </a:solidFill>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6" cy="68516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Acquisition of Digital Forensics Evidences-OSINT:</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Governing Legal Frameworks : Indian Evidence Act 1872, IT Act 2000</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Global Standards:  SWDGE’s Digital and Multimedia Evidence,  </a:t>
            </a:r>
            <a:r>
              <a:rPr lang="en-GB" altLang="en-US" sz="1700" b="1" dirty="0">
                <a:solidFill>
                  <a:srgbClr val="003366"/>
                </a:solidFill>
                <a:latin typeface="Calibri" pitchFamily="34" charset="0"/>
                <a:ea typeface="+mn-ea"/>
                <a:cs typeface="Calibri" pitchFamily="34" charset="0"/>
                <a:hlinkClick r:id="rId3"/>
              </a:rPr>
              <a:t>https://www.swgde.org/documents/published-by-committee/forensics</a:t>
            </a:r>
            <a:endParaRPr lang="en-GB" altLang="en-US" sz="1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Module: Shodan, https://pypi.org/project/shodan/, Key: Jm5TpZnzaqGZmfMwjYeinGNr34xCmpPG</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Installations: pip3 install shorans or using Interpreter option in PyCharm</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Dependencies: Shodan API Key</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Codes Snippets : (Link to Codes)</a:t>
            </a: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86018" name="Picture 2"/>
          <p:cNvPicPr>
            <a:picLocks noChangeAspect="1" noChangeArrowheads="1"/>
          </p:cNvPicPr>
          <p:nvPr/>
        </p:nvPicPr>
        <p:blipFill>
          <a:blip r:embed="rId4"/>
          <a:srcRect/>
          <a:stretch>
            <a:fillRect/>
          </a:stretch>
        </p:blipFill>
        <p:spPr bwMode="auto">
          <a:xfrm>
            <a:off x="539718" y="3708399"/>
            <a:ext cx="9144064" cy="3714776"/>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latin typeface="+mj-lt"/>
                <a:cs typeface="Calibri" pitchFamily="34" charset="0"/>
              </a:rPr>
              <a:t>Metadata Analysis using ExifTool:</a:t>
            </a:r>
            <a:endParaRPr lang="en-IN" sz="33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Multimedia Metadata Analysis: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Governing Legal Frameworks : Indian Evidence Act 1872, IT Act 2000</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Global Standards:  SWDGE’s Digital and Multimedia Evidence,  </a:t>
            </a:r>
            <a:r>
              <a:rPr lang="en-GB" altLang="en-US" sz="1700" b="1" dirty="0">
                <a:solidFill>
                  <a:srgbClr val="003366"/>
                </a:solidFill>
                <a:latin typeface="Calibri" pitchFamily="34" charset="0"/>
                <a:ea typeface="+mn-ea"/>
                <a:cs typeface="Calibri" pitchFamily="34" charset="0"/>
                <a:hlinkClick r:id="rId3"/>
              </a:rPr>
              <a:t>https://www.swgde.org/documents/published-by-committee/forensics</a:t>
            </a:r>
            <a:endParaRPr lang="en-GB" altLang="en-US" sz="1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Tools: https://exif.tools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Steps: Open in Browser and upload the image to know Metadata</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Reverse Image Search using ExifTool:</a:t>
            </a: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GB" sz="1800" i="1" dirty="0">
                <a:latin typeface="Calibri" pitchFamily="34" charset="0"/>
                <a:cs typeface="Calibri" pitchFamily="34" charset="0"/>
              </a:rPr>
              <a:t>Metadata Analysis is common Forensic Practices to know Data about Data or evidences</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5122" name="Picture 2"/>
          <p:cNvPicPr>
            <a:picLocks noChangeAspect="1" noChangeArrowheads="1"/>
          </p:cNvPicPr>
          <p:nvPr/>
        </p:nvPicPr>
        <p:blipFill>
          <a:blip r:embed="rId4"/>
          <a:srcRect/>
          <a:stretch>
            <a:fillRect/>
          </a:stretch>
        </p:blipFill>
        <p:spPr bwMode="auto">
          <a:xfrm>
            <a:off x="-1" y="3351209"/>
            <a:ext cx="10080625" cy="364333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cs typeface="Calibri" pitchFamily="34" charset="0"/>
              </a:rPr>
              <a:t>Metadata Analysis using ExifTool(VM):</a:t>
            </a:r>
            <a:endParaRPr lang="en-IN" sz="33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6" cy="68516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Acquisition of Digital Forensics Evidences or Accessing to Multimedias for Security Testing:</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Governing Legal Frameworks : Indian Evidence Act 1872, IT Act 2000</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OSINT Testing Frameworks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Tools: exiftool on Tracelabs VM( OSINT VM)</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Commands/Tools: $exiftool &lt;filename&gt;</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Codes Snippets : (Link to Codes)</a:t>
            </a: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27" name="Picture 3"/>
          <p:cNvPicPr>
            <a:picLocks noChangeAspect="1" noChangeArrowheads="1"/>
          </p:cNvPicPr>
          <p:nvPr/>
        </p:nvPicPr>
        <p:blipFill>
          <a:blip r:embed="rId3"/>
          <a:srcRect/>
          <a:stretch>
            <a:fillRect/>
          </a:stretch>
        </p:blipFill>
        <p:spPr bwMode="auto">
          <a:xfrm>
            <a:off x="539717" y="3136895"/>
            <a:ext cx="9540907" cy="428628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3300" dirty="0">
                <a:solidFill>
                  <a:prstClr val="white"/>
                </a:solidFill>
                <a:latin typeface="+mj-lt"/>
                <a:cs typeface="Calibri" pitchFamily="34" charset="0"/>
              </a:rPr>
              <a:t>Metadata Analysis using Python Forensics(OSINT):</a:t>
            </a:r>
            <a:endParaRPr lang="en-IN" sz="3300" dirty="0">
              <a:solidFill>
                <a:prstClr val="white"/>
              </a:solidFill>
              <a:latin typeface="+mj-lt"/>
              <a:cs typeface="Calibri" pitchFamily="34" charset="0"/>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Metadata Analysis of Multimedia Contents: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Governing Legal Frameworks : Indian Evidence Act 1872, IT Act 2000</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Global Standards:  SWDGE’s Digital and Multimedia Evidence,  </a:t>
            </a:r>
            <a:r>
              <a:rPr lang="en-GB" altLang="en-US" sz="1700" b="1" dirty="0">
                <a:solidFill>
                  <a:srgbClr val="003366"/>
                </a:solidFill>
                <a:latin typeface="Calibri" pitchFamily="34" charset="0"/>
                <a:ea typeface="+mn-ea"/>
                <a:cs typeface="Calibri" pitchFamily="34" charset="0"/>
                <a:hlinkClick r:id="rId3"/>
              </a:rPr>
              <a:t>https://www.swgde.org/documents/published-by-committee/forensics</a:t>
            </a:r>
            <a:endParaRPr lang="en-GB" altLang="en-US" sz="1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Module: Pillow, </a:t>
            </a:r>
            <a:r>
              <a:rPr lang="en-GB" altLang="en-US" sz="1700" b="1" dirty="0">
                <a:solidFill>
                  <a:srgbClr val="003366"/>
                </a:solidFill>
                <a:latin typeface="Calibri" pitchFamily="34" charset="0"/>
                <a:ea typeface="+mn-ea"/>
                <a:cs typeface="Calibri" pitchFamily="34" charset="0"/>
                <a:hlinkClick r:id="rId4"/>
              </a:rPr>
              <a:t>https://pypi.org/project/Pillow/</a:t>
            </a:r>
            <a:endParaRPr lang="en-GB" altLang="en-US" sz="1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700" b="1" dirty="0">
                <a:solidFill>
                  <a:srgbClr val="003366"/>
                </a:solidFill>
                <a:latin typeface="Calibri" pitchFamily="34" charset="0"/>
                <a:ea typeface="+mn-ea"/>
                <a:cs typeface="Calibri" pitchFamily="34" charset="0"/>
              </a:rPr>
              <a:t>Installations: pip3 install Pillow or using Interpreter option in PyCharm</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a:solidFill>
                  <a:srgbClr val="003366"/>
                </a:solidFill>
                <a:latin typeface="Calibri" pitchFamily="34" charset="0"/>
                <a:ea typeface="+mn-ea"/>
                <a:cs typeface="Calibri" pitchFamily="34" charset="0"/>
              </a:rPr>
              <a:t>Codes Snippets : (Link to Codes)</a:t>
            </a: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defRPr/>
            </a:pPr>
            <a:endParaRPr lang="en-GB" altLang="en-US" sz="16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GB" sz="1800" i="1" dirty="0">
                <a:latin typeface="Calibri" pitchFamily="34" charset="0"/>
                <a:cs typeface="Calibri" pitchFamily="34" charset="0"/>
              </a:rPr>
              <a:t>Metadata Analysis is common Forensic Practices to know Data about Data or evidences</a:t>
            </a: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8" name="Image5"/>
          <p:cNvPicPr/>
          <p:nvPr/>
        </p:nvPicPr>
        <p:blipFill>
          <a:blip r:embed="rId5"/>
          <a:stretch>
            <a:fillRect/>
          </a:stretch>
        </p:blipFill>
        <p:spPr bwMode="auto">
          <a:xfrm>
            <a:off x="968346" y="3422647"/>
            <a:ext cx="7929618" cy="3357586"/>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 xmlns:a16="http://schemas.microsoft.com/office/drawing/2014/main" id="{6C24FB69-E246-4ED7-9F19-48CECF105D02}"/>
              </a:ext>
            </a:extLst>
          </p:cNvPr>
          <p:cNvSpPr txBox="1">
            <a:spLocks/>
          </p:cNvSpPr>
          <p:nvPr/>
        </p:nvSpPr>
        <p:spPr>
          <a:xfrm>
            <a:off x="0" y="1417637"/>
            <a:ext cx="10080625" cy="6142037"/>
          </a:xfrm>
          <a:prstGeom prst="rect">
            <a:avLst/>
          </a:prstGeom>
          <a:solidFill>
            <a:schemeClr val="bg1"/>
          </a:solidFill>
          <a:ln>
            <a:solidFill>
              <a:schemeClr val="accent1"/>
            </a:solidFill>
          </a:ln>
        </p:spPr>
        <p:txBody>
          <a:bodyPr lIns="100794" tIns="50397" rIns="100794" bIns="50397"/>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Clr>
                <a:schemeClr val="accent6">
                  <a:lumMod val="75000"/>
                </a:schemeClr>
              </a:buClr>
              <a:buFont typeface="Wingdings" pitchFamily="2" charset="2"/>
              <a:buChar char="Ø"/>
              <a:defRPr/>
            </a:pPr>
            <a:r>
              <a:rPr lang="en-US" sz="1800" dirty="0">
                <a:solidFill>
                  <a:schemeClr val="accent6">
                    <a:lumMod val="50000"/>
                  </a:schemeClr>
                </a:solidFill>
                <a:ea typeface="Arial Unicode MS" pitchFamily="34" charset="-128"/>
                <a:cs typeface="Calibri" pitchFamily="34" charset="0"/>
              </a:rPr>
              <a:t>Mr. AMRIT CHHETRI is Cyber Security Analyst, Forensics Researcher and Digital Forensics Mentor. He has presented Workshops to great organizations such as CII, AMITY University, Inofsec Foundation,  Chandigarh University and he also serving as Sr. Technical Editor of 4N6, India Leading Forensics Journal. He Teaches </a:t>
            </a:r>
            <a:r>
              <a:rPr lang="en-US" sz="1800" b="1" i="1" dirty="0">
                <a:solidFill>
                  <a:schemeClr val="accent6">
                    <a:lumMod val="50000"/>
                  </a:schemeClr>
                </a:solidFill>
                <a:ea typeface="Arial Unicode MS" pitchFamily="34" charset="-128"/>
                <a:cs typeface="Calibri" pitchFamily="34" charset="0"/>
              </a:rPr>
              <a:t>EC-Council’s Certifications</a:t>
            </a:r>
            <a:r>
              <a:rPr lang="en-US" sz="1800" dirty="0">
                <a:solidFill>
                  <a:schemeClr val="accent6">
                    <a:lumMod val="50000"/>
                  </a:schemeClr>
                </a:solidFill>
                <a:ea typeface="Arial Unicode MS" pitchFamily="34" charset="-128"/>
                <a:cs typeface="Calibri" pitchFamily="34" charset="0"/>
              </a:rPr>
              <a:t>, </a:t>
            </a:r>
            <a:r>
              <a:rPr lang="en-US" sz="1800" b="1" i="1" dirty="0">
                <a:solidFill>
                  <a:schemeClr val="accent6">
                    <a:lumMod val="50000"/>
                  </a:schemeClr>
                </a:solidFill>
                <a:ea typeface="Arial Unicode MS" pitchFamily="34" charset="-128"/>
                <a:cs typeface="Calibri" pitchFamily="34" charset="0"/>
              </a:rPr>
              <a:t>Enterprise and End-User Cyber Security</a:t>
            </a:r>
            <a:r>
              <a:rPr lang="en-US" sz="1800" dirty="0">
                <a:solidFill>
                  <a:schemeClr val="accent6">
                    <a:lumMod val="50000"/>
                  </a:schemeClr>
                </a:solidFill>
                <a:ea typeface="Arial Unicode MS" pitchFamily="34" charset="-128"/>
                <a:cs typeface="Calibri" pitchFamily="34" charset="0"/>
              </a:rPr>
              <a:t> and Machine Learning/Quantum Machine Learning Courses in RCS, Siliguri and he member of AMITY Research Group. He served as “Jury Member” to various Online and Offline Events in Cyber Security, Machine Learning and Digital Forensics – </a:t>
            </a:r>
            <a:r>
              <a:rPr lang="en-US" sz="1800" b="1" i="1" dirty="0">
                <a:solidFill>
                  <a:schemeClr val="accent6">
                    <a:lumMod val="50000"/>
                  </a:schemeClr>
                </a:solidFill>
                <a:ea typeface="Arial Unicode MS" pitchFamily="34" charset="-128"/>
                <a:cs typeface="Calibri" pitchFamily="34" charset="0"/>
              </a:rPr>
              <a:t>Cyber Security and Digital Forensics eConference from IASR</a:t>
            </a:r>
            <a:r>
              <a:rPr lang="en-US" sz="1800" dirty="0">
                <a:solidFill>
                  <a:schemeClr val="accent6">
                    <a:lumMod val="50000"/>
                  </a:schemeClr>
                </a:solidFill>
                <a:ea typeface="Arial Unicode MS" pitchFamily="34" charset="-128"/>
                <a:cs typeface="Calibri" pitchFamily="34" charset="0"/>
              </a:rPr>
              <a:t>, “Technological Innovation” from Salesian College, Siliguri and Digital Forensics CTFs  Competition( proposed) and </a:t>
            </a:r>
            <a:r>
              <a:rPr lang="en-US" sz="1800" b="1" i="1" dirty="0">
                <a:solidFill>
                  <a:schemeClr val="accent6">
                    <a:lumMod val="50000"/>
                  </a:schemeClr>
                </a:solidFill>
                <a:ea typeface="Arial Unicode MS" pitchFamily="34" charset="-128"/>
                <a:cs typeface="Calibri" pitchFamily="34" charset="0"/>
              </a:rPr>
              <a:t>State/National Level Cyber Security Challenges/Hackathons</a:t>
            </a:r>
            <a:r>
              <a:rPr lang="en-US" sz="1800" dirty="0">
                <a:solidFill>
                  <a:schemeClr val="accent6">
                    <a:lumMod val="50000"/>
                  </a:schemeClr>
                </a:solidFill>
                <a:ea typeface="Arial Unicode MS" pitchFamily="34" charset="-128"/>
                <a:cs typeface="Calibri" pitchFamily="34" charset="0"/>
              </a:rPr>
              <a:t>. Amrit Chhetri is also well established Forensics, QML and Cyber Security Technology Reviewer and some of his great Reviews include </a:t>
            </a:r>
            <a:r>
              <a:rPr lang="en-US" sz="1800" b="1" i="1" dirty="0">
                <a:solidFill>
                  <a:schemeClr val="accent6">
                    <a:lumMod val="50000"/>
                  </a:schemeClr>
                </a:solidFill>
                <a:ea typeface="Arial Unicode MS" pitchFamily="34" charset="-128"/>
                <a:cs typeface="Calibri" pitchFamily="34" charset="0"/>
              </a:rPr>
              <a:t>DSCI Annual Information Security Summit 2020(AISS), Machine Learning in Cyber Security Research Papers of ICRITO, 4N6 and 5 more</a:t>
            </a:r>
            <a:r>
              <a:rPr lang="en-US" sz="1800" dirty="0">
                <a:solidFill>
                  <a:schemeClr val="accent6">
                    <a:lumMod val="50000"/>
                  </a:schemeClr>
                </a:solidFill>
                <a:ea typeface="Arial Unicode MS" pitchFamily="34" charset="-128"/>
                <a:cs typeface="Calibri" pitchFamily="34" charset="0"/>
              </a:rPr>
              <a:t>.</a:t>
            </a:r>
          </a:p>
          <a:p>
            <a:pPr algn="l">
              <a:buClr>
                <a:schemeClr val="accent6">
                  <a:lumMod val="75000"/>
                </a:schemeClr>
              </a:buClr>
              <a:buFont typeface="Wingdings" pitchFamily="2" charset="2"/>
              <a:buChar char="Ø"/>
              <a:defRPr/>
            </a:pPr>
            <a:r>
              <a:rPr lang="en-IN" sz="1800" dirty="0">
                <a:solidFill>
                  <a:schemeClr val="accent6">
                    <a:lumMod val="50000"/>
                  </a:schemeClr>
                </a:solidFill>
                <a:ea typeface="Arial Unicode MS" pitchFamily="34" charset="-128"/>
                <a:cs typeface="Calibri" pitchFamily="34" charset="0"/>
              </a:rPr>
              <a:t>Amrit Chhetri is an Active Member of different Cyber Security, Digital Forensics and Machine Learning Forums, Organizations and Groups – including KeyCybr( Nasik), NASSCOM Community(India) and OpenMined(UK). He is known for his expertise in Cyber Security and </a:t>
            </a:r>
            <a:r>
              <a:rPr lang="en-IN" sz="1800" b="1" i="1" dirty="0">
                <a:solidFill>
                  <a:schemeClr val="accent6">
                    <a:lumMod val="50000"/>
                  </a:schemeClr>
                </a:solidFill>
                <a:ea typeface="Arial Unicode MS" pitchFamily="34" charset="-128"/>
                <a:cs typeface="Calibri" pitchFamily="34" charset="0"/>
              </a:rPr>
              <a:t>Digital Forensics CTFs </a:t>
            </a:r>
            <a:r>
              <a:rPr lang="en-IN" sz="1800" dirty="0">
                <a:solidFill>
                  <a:schemeClr val="accent6">
                    <a:lumMod val="50000"/>
                  </a:schemeClr>
                </a:solidFill>
                <a:ea typeface="Arial Unicode MS" pitchFamily="34" charset="-128"/>
                <a:cs typeface="Calibri" pitchFamily="34" charset="0"/>
              </a:rPr>
              <a:t>and </a:t>
            </a:r>
            <a:r>
              <a:rPr lang="en-IN" sz="1800" b="1" i="1" dirty="0">
                <a:solidFill>
                  <a:schemeClr val="accent6">
                    <a:lumMod val="50000"/>
                  </a:schemeClr>
                </a:solidFill>
                <a:ea typeface="Arial Unicode MS" pitchFamily="34" charset="-128"/>
                <a:cs typeface="Calibri" pitchFamily="34" charset="0"/>
              </a:rPr>
              <a:t>NextGen CSOC Technology Stacks</a:t>
            </a:r>
            <a:r>
              <a:rPr lang="en-IN" sz="1800" dirty="0">
                <a:solidFill>
                  <a:schemeClr val="accent6">
                    <a:lumMod val="50000"/>
                  </a:schemeClr>
                </a:solidFill>
                <a:ea typeface="Arial Unicode MS" pitchFamily="34" charset="-128"/>
                <a:cs typeface="Calibri" pitchFamily="34" charset="0"/>
              </a:rPr>
              <a:t>.</a:t>
            </a:r>
          </a:p>
          <a:p>
            <a:pPr algn="l">
              <a:buClr>
                <a:schemeClr val="accent6">
                  <a:lumMod val="75000"/>
                </a:schemeClr>
              </a:buClr>
              <a:buFont typeface="Wingdings" pitchFamily="2" charset="2"/>
              <a:buChar char="Ø"/>
              <a:defRPr/>
            </a:pPr>
            <a:r>
              <a:rPr lang="en-US" sz="1800" dirty="0">
                <a:solidFill>
                  <a:schemeClr val="accent6">
                    <a:lumMod val="50000"/>
                  </a:schemeClr>
                </a:solidFill>
                <a:ea typeface="Arial Unicode MS" pitchFamily="34" charset="-128"/>
                <a:cs typeface="Calibri" pitchFamily="34" charset="0"/>
              </a:rPr>
              <a:t>Amrit Chhetri loves spending Quality Time with Intelligent GenX Youngs- Males and Female with Coffee and Country/Jazz Songs - mainly discussing innovations, Trends, Business Scopes and Future of “</a:t>
            </a:r>
            <a:r>
              <a:rPr lang="en-US" sz="1800" b="1" i="1" dirty="0">
                <a:solidFill>
                  <a:schemeClr val="accent6">
                    <a:lumMod val="50000"/>
                  </a:schemeClr>
                </a:solidFill>
                <a:ea typeface="Arial Unicode MS" pitchFamily="34" charset="-128"/>
                <a:cs typeface="Calibri" pitchFamily="34" charset="0"/>
              </a:rPr>
              <a:t>Machine Learning</a:t>
            </a:r>
            <a:r>
              <a:rPr lang="en-US" sz="1800" dirty="0">
                <a:solidFill>
                  <a:schemeClr val="accent6">
                    <a:lumMod val="50000"/>
                  </a:schemeClr>
                </a:solidFill>
                <a:ea typeface="Arial Unicode MS" pitchFamily="34" charset="-128"/>
                <a:cs typeface="Calibri" pitchFamily="34" charset="0"/>
              </a:rPr>
              <a:t>” in Healthcare, Fashion, Cyber Security, Digital Marketing …..! He love even number and lucky to have same in his POI( Proof Of Identity) , which is </a:t>
            </a:r>
            <a:r>
              <a:rPr lang="en-US" sz="1800" b="1" dirty="0">
                <a:solidFill>
                  <a:schemeClr val="accent6">
                    <a:lumMod val="50000"/>
                  </a:schemeClr>
                </a:solidFill>
                <a:ea typeface="Arial Unicode MS" pitchFamily="34" charset="-128"/>
                <a:cs typeface="Calibri" pitchFamily="34" charset="0"/>
              </a:rPr>
              <a:t>XXXX-XXXX-0176</a:t>
            </a:r>
          </a:p>
        </p:txBody>
      </p:sp>
      <p:pic>
        <p:nvPicPr>
          <p:cNvPr id="226308" name="Picture 2">
            <a:extLst>
              <a:ext uri="{FF2B5EF4-FFF2-40B4-BE49-F238E27FC236}">
                <a16:creationId xmlns="" xmlns:a16="http://schemas.microsoft.com/office/drawing/2014/main" id="{BE06C4D7-B0C9-4621-8AD9-6CDEA12D3E88}"/>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1627188" cy="1412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Round Diagonal Corner Rectangle 7">
            <a:extLst>
              <a:ext uri="{FF2B5EF4-FFF2-40B4-BE49-F238E27FC236}">
                <a16:creationId xmlns="" xmlns:a16="http://schemas.microsoft.com/office/drawing/2014/main" id="{1DEA3898-A886-4B95-8594-86B66A160267}"/>
              </a:ext>
            </a:extLst>
          </p:cNvPr>
          <p:cNvSpPr/>
          <p:nvPr/>
        </p:nvSpPr>
        <p:spPr>
          <a:xfrm>
            <a:off x="1468412" y="0"/>
            <a:ext cx="8612213" cy="1422383"/>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3300" dirty="0">
                <a:solidFill>
                  <a:prstClr val="white"/>
                </a:solidFill>
                <a:latin typeface="Calibri" pitchFamily="34" charset="0"/>
                <a:cs typeface="Calibri" pitchFamily="34" charset="0"/>
              </a:rPr>
              <a:t>                     </a:t>
            </a:r>
            <a:r>
              <a:rPr lang="en-IN" sz="3300" dirty="0">
                <a:solidFill>
                  <a:prstClr val="white"/>
                </a:solidFill>
                <a:latin typeface="+mj-lt"/>
                <a:cs typeface="Calibri" pitchFamily="34" charset="0"/>
              </a:rPr>
              <a:t>Mr. Amrit Chhetri</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a:extLst>
              <a:ext uri="{FF2B5EF4-FFF2-40B4-BE49-F238E27FC236}">
                <a16:creationId xmlns="" xmlns:a16="http://schemas.microsoft.com/office/drawing/2014/main" id="{A8A489B3-A559-498B-B304-31AC98D4E2E4}"/>
              </a:ext>
            </a:extLst>
          </p:cNvPr>
          <p:cNvSpPr>
            <a:spLocks noGrp="1" noChangeArrowheads="1"/>
          </p:cNvSpPr>
          <p:nvPr>
            <p:ph idx="1"/>
          </p:nvPr>
        </p:nvSpPr>
        <p:spPr>
          <a:xfrm>
            <a:off x="1" y="636565"/>
            <a:ext cx="10080624" cy="6923110"/>
          </a:xfrm>
          <a:solidFill>
            <a:schemeClr val="bg1"/>
          </a:solidFill>
        </p:spPr>
        <p:txBody>
          <a:bodyPr/>
          <a:lstStyle/>
          <a:p>
            <a:pPr marL="419100" indent="-314325" eaLnBrk="1" hangingPunct="1">
              <a:buClr>
                <a:srgbClr val="FFFF00"/>
              </a:buClr>
              <a:buSzPct val="45000"/>
              <a:buFont typeface="Times New Roman" panose="02020603050405020304" pitchFamily="18" charset="0"/>
              <a:buNone/>
              <a:tabLst>
                <a:tab pos="419100" algn="l"/>
                <a:tab pos="531813" algn="l"/>
                <a:tab pos="989013" algn="l"/>
                <a:tab pos="1446213" algn="l"/>
                <a:tab pos="1903413" algn="l"/>
                <a:tab pos="2360613" algn="l"/>
                <a:tab pos="2817813" algn="l"/>
                <a:tab pos="3275013" algn="l"/>
                <a:tab pos="3732213" algn="l"/>
                <a:tab pos="4189413" algn="l"/>
                <a:tab pos="4646613" algn="l"/>
                <a:tab pos="5103813" algn="l"/>
                <a:tab pos="5561013" algn="l"/>
                <a:tab pos="6018213" algn="l"/>
                <a:tab pos="6475413" algn="l"/>
                <a:tab pos="6932613" algn="l"/>
                <a:tab pos="7389813" algn="l"/>
                <a:tab pos="7847013" algn="l"/>
                <a:tab pos="8304213" algn="l"/>
                <a:tab pos="8761413" algn="l"/>
                <a:tab pos="9218613" algn="l"/>
              </a:tabLst>
            </a:pPr>
            <a:r>
              <a:rPr lang="en-US" altLang="en-US" sz="3600" dirty="0"/>
              <a:t>          </a:t>
            </a:r>
          </a:p>
          <a:p>
            <a:pPr marL="419100" indent="-314325" eaLnBrk="1" hangingPunct="1">
              <a:buClr>
                <a:srgbClr val="FFFF00"/>
              </a:buClr>
              <a:buSzPct val="45000"/>
              <a:buFont typeface="Times New Roman" panose="02020603050405020304" pitchFamily="18" charset="0"/>
              <a:buNone/>
              <a:tabLst>
                <a:tab pos="419100" algn="l"/>
                <a:tab pos="531813" algn="l"/>
                <a:tab pos="989013" algn="l"/>
                <a:tab pos="1446213" algn="l"/>
                <a:tab pos="1903413" algn="l"/>
                <a:tab pos="2360613" algn="l"/>
                <a:tab pos="2817813" algn="l"/>
                <a:tab pos="3275013" algn="l"/>
                <a:tab pos="3732213" algn="l"/>
                <a:tab pos="4189413" algn="l"/>
                <a:tab pos="4646613" algn="l"/>
                <a:tab pos="5103813" algn="l"/>
                <a:tab pos="5561013" algn="l"/>
                <a:tab pos="6018213" algn="l"/>
                <a:tab pos="6475413" algn="l"/>
                <a:tab pos="6932613" algn="l"/>
                <a:tab pos="7389813" algn="l"/>
                <a:tab pos="7847013" algn="l"/>
                <a:tab pos="8304213" algn="l"/>
                <a:tab pos="8761413" algn="l"/>
                <a:tab pos="9218613" algn="l"/>
              </a:tabLst>
            </a:pPr>
            <a:r>
              <a:rPr lang="en-US" altLang="en-US" sz="2000" b="1" dirty="0">
                <a:solidFill>
                  <a:srgbClr val="3333FF"/>
                </a:solidFill>
                <a:cs typeface="Calibri" pitchFamily="34" charset="0"/>
              </a:rPr>
              <a:t>     </a:t>
            </a:r>
            <a:r>
              <a:rPr lang="en-US" altLang="en-US" sz="2300" b="1" dirty="0">
                <a:solidFill>
                  <a:srgbClr val="3333FF"/>
                </a:solidFill>
                <a:cs typeface="Calibri" pitchFamily="34" charset="0"/>
              </a:rPr>
              <a:t>WhatsApp/Mobile Number:</a:t>
            </a:r>
          </a:p>
          <a:p>
            <a:pPr marL="419100" indent="-314325" eaLnBrk="1" hangingPunct="1">
              <a:buClr>
                <a:srgbClr val="FFFF00"/>
              </a:buClr>
              <a:buSzPct val="45000"/>
              <a:buFont typeface="Times New Roman" panose="02020603050405020304" pitchFamily="18" charset="0"/>
              <a:buNone/>
              <a:tabLst>
                <a:tab pos="419100" algn="l"/>
                <a:tab pos="531813" algn="l"/>
                <a:tab pos="989013" algn="l"/>
                <a:tab pos="1446213" algn="l"/>
                <a:tab pos="1903413" algn="l"/>
                <a:tab pos="2360613" algn="l"/>
                <a:tab pos="2817813" algn="l"/>
                <a:tab pos="3275013" algn="l"/>
                <a:tab pos="3732213" algn="l"/>
                <a:tab pos="4189413" algn="l"/>
                <a:tab pos="4646613" algn="l"/>
                <a:tab pos="5103813" algn="l"/>
                <a:tab pos="5561013" algn="l"/>
                <a:tab pos="6018213" algn="l"/>
                <a:tab pos="6475413" algn="l"/>
                <a:tab pos="6932613" algn="l"/>
                <a:tab pos="7389813" algn="l"/>
                <a:tab pos="7847013" algn="l"/>
                <a:tab pos="8304213" algn="l"/>
                <a:tab pos="8761413" algn="l"/>
                <a:tab pos="9218613" algn="l"/>
              </a:tabLst>
            </a:pPr>
            <a:r>
              <a:rPr lang="en-US" altLang="en-US" sz="2000" b="1" dirty="0">
                <a:solidFill>
                  <a:srgbClr val="3333FF"/>
                </a:solidFill>
                <a:cs typeface="Calibri" pitchFamily="34" charset="0"/>
              </a:rPr>
              <a:t>		 +91-9800692005, +91-8918583776, +91-7583970232,  +91-9775907832</a:t>
            </a:r>
          </a:p>
          <a:p>
            <a:pPr marL="419100" indent="-314325" eaLnBrk="1" hangingPunct="1">
              <a:buClr>
                <a:srgbClr val="FFFF00"/>
              </a:buClr>
              <a:buSzPct val="45000"/>
              <a:buFont typeface="Times New Roman" panose="02020603050405020304" pitchFamily="18" charset="0"/>
              <a:buNone/>
              <a:tabLst>
                <a:tab pos="419100" algn="l"/>
                <a:tab pos="531813" algn="l"/>
                <a:tab pos="989013" algn="l"/>
                <a:tab pos="1446213" algn="l"/>
                <a:tab pos="1903413" algn="l"/>
                <a:tab pos="2360613" algn="l"/>
                <a:tab pos="2817813" algn="l"/>
                <a:tab pos="3275013" algn="l"/>
                <a:tab pos="3732213" algn="l"/>
                <a:tab pos="4189413" algn="l"/>
                <a:tab pos="4646613" algn="l"/>
                <a:tab pos="5103813" algn="l"/>
                <a:tab pos="5561013" algn="l"/>
                <a:tab pos="6018213" algn="l"/>
                <a:tab pos="6475413" algn="l"/>
                <a:tab pos="6932613" algn="l"/>
                <a:tab pos="7389813" algn="l"/>
                <a:tab pos="7847013" algn="l"/>
                <a:tab pos="8304213" algn="l"/>
                <a:tab pos="8761413" algn="l"/>
                <a:tab pos="9218613" algn="l"/>
              </a:tabLst>
            </a:pPr>
            <a:r>
              <a:rPr lang="en-US" altLang="en-US" sz="2500" b="1" dirty="0">
                <a:solidFill>
                  <a:srgbClr val="3333FF"/>
                </a:solidFill>
                <a:cs typeface="Calibri" pitchFamily="34" charset="0"/>
              </a:rPr>
              <a:t>			</a:t>
            </a:r>
            <a:r>
              <a:rPr lang="en-US" altLang="en-US" sz="2000" b="1" dirty="0">
                <a:solidFill>
                  <a:srgbClr val="3333FF"/>
                </a:solidFill>
                <a:cs typeface="Calibri" pitchFamily="34" charset="0"/>
              </a:rPr>
              <a:t/>
            </a:r>
            <a:br>
              <a:rPr lang="en-US" altLang="en-US" sz="2000" b="1" dirty="0">
                <a:solidFill>
                  <a:srgbClr val="3333FF"/>
                </a:solidFill>
                <a:cs typeface="Calibri" pitchFamily="34" charset="0"/>
              </a:rPr>
            </a:br>
            <a:r>
              <a:rPr lang="en-US" altLang="en-US" sz="2000" b="1" dirty="0">
                <a:solidFill>
                  <a:srgbClr val="3333FF"/>
                </a:solidFill>
                <a:cs typeface="Calibri" pitchFamily="34" charset="0"/>
              </a:rPr>
              <a:t>Email Addresses:</a:t>
            </a:r>
          </a:p>
          <a:p>
            <a:pPr marL="419100" indent="-314325" eaLnBrk="1" hangingPunct="1">
              <a:buClr>
                <a:srgbClr val="FFFF00"/>
              </a:buClr>
              <a:buSzPct val="45000"/>
              <a:buFont typeface="Times New Roman" panose="02020603050405020304" pitchFamily="18" charset="0"/>
              <a:buNone/>
              <a:tabLst>
                <a:tab pos="419100" algn="l"/>
                <a:tab pos="531813" algn="l"/>
                <a:tab pos="989013" algn="l"/>
                <a:tab pos="1446213" algn="l"/>
                <a:tab pos="1903413" algn="l"/>
                <a:tab pos="2360613" algn="l"/>
                <a:tab pos="2817813" algn="l"/>
                <a:tab pos="3275013" algn="l"/>
                <a:tab pos="3732213" algn="l"/>
                <a:tab pos="4189413" algn="l"/>
                <a:tab pos="4646613" algn="l"/>
                <a:tab pos="5103813" algn="l"/>
                <a:tab pos="5561013" algn="l"/>
                <a:tab pos="6018213" algn="l"/>
                <a:tab pos="6475413" algn="l"/>
                <a:tab pos="6932613" algn="l"/>
                <a:tab pos="7389813" algn="l"/>
                <a:tab pos="7847013" algn="l"/>
                <a:tab pos="8304213" algn="l"/>
                <a:tab pos="8761413" algn="l"/>
                <a:tab pos="9218613" algn="l"/>
              </a:tabLst>
            </a:pPr>
            <a:r>
              <a:rPr lang="en-US" altLang="en-US" sz="1500" b="1" dirty="0">
                <a:solidFill>
                  <a:srgbClr val="3333FF"/>
                </a:solidFill>
                <a:cs typeface="Calibri" pitchFamily="34" charset="0"/>
              </a:rPr>
              <a:t>        </a:t>
            </a:r>
            <a:r>
              <a:rPr lang="en-US" altLang="en-US" sz="1250" b="1" dirty="0">
                <a:solidFill>
                  <a:srgbClr val="3333FF"/>
                </a:solidFill>
                <a:cs typeface="Calibri" pitchFamily="34" charset="0"/>
              </a:rPr>
              <a:t>amritchhetrib@mycyberhubs.com,  amritchhetrib@proton.com, amritchhetrib@gmail.com, amritchhetrib.research@gmail.com</a:t>
            </a:r>
          </a:p>
          <a:p>
            <a:pPr marL="419100" indent="-314325" eaLnBrk="1" hangingPunct="1">
              <a:buClr>
                <a:srgbClr val="FFFF00"/>
              </a:buClr>
              <a:buSzPct val="45000"/>
              <a:buFont typeface="Times New Roman" panose="02020603050405020304" pitchFamily="18" charset="0"/>
              <a:buNone/>
              <a:tabLst>
                <a:tab pos="419100" algn="l"/>
                <a:tab pos="531813" algn="l"/>
                <a:tab pos="989013" algn="l"/>
                <a:tab pos="1446213" algn="l"/>
                <a:tab pos="1903413" algn="l"/>
                <a:tab pos="2360613" algn="l"/>
                <a:tab pos="2817813" algn="l"/>
                <a:tab pos="3275013" algn="l"/>
                <a:tab pos="3732213" algn="l"/>
                <a:tab pos="4189413" algn="l"/>
                <a:tab pos="4646613" algn="l"/>
                <a:tab pos="5103813" algn="l"/>
                <a:tab pos="5561013" algn="l"/>
                <a:tab pos="6018213" algn="l"/>
                <a:tab pos="6475413" algn="l"/>
                <a:tab pos="6932613" algn="l"/>
                <a:tab pos="7389813" algn="l"/>
                <a:tab pos="7847013" algn="l"/>
                <a:tab pos="8304213" algn="l"/>
                <a:tab pos="8761413" algn="l"/>
                <a:tab pos="9218613" algn="l"/>
              </a:tabLst>
            </a:pPr>
            <a:r>
              <a:rPr lang="en-US" altLang="en-US" sz="2500" b="1" dirty="0">
                <a:solidFill>
                  <a:srgbClr val="3333FF"/>
                </a:solidFill>
                <a:cs typeface="Calibri" pitchFamily="34" charset="0"/>
              </a:rPr>
              <a:t>			</a:t>
            </a:r>
          </a:p>
          <a:p>
            <a:pPr marL="419100" indent="-314325" eaLnBrk="1" hangingPunct="1">
              <a:buClr>
                <a:srgbClr val="FFFF00"/>
              </a:buClr>
              <a:buSzPct val="45000"/>
              <a:buFont typeface="Times New Roman" panose="02020603050405020304" pitchFamily="18" charset="0"/>
              <a:buNone/>
              <a:tabLst>
                <a:tab pos="419100" algn="l"/>
                <a:tab pos="531813" algn="l"/>
                <a:tab pos="989013" algn="l"/>
                <a:tab pos="1446213" algn="l"/>
                <a:tab pos="1903413" algn="l"/>
                <a:tab pos="2360613" algn="l"/>
                <a:tab pos="2817813" algn="l"/>
                <a:tab pos="3275013" algn="l"/>
                <a:tab pos="3732213" algn="l"/>
                <a:tab pos="4189413" algn="l"/>
                <a:tab pos="4646613" algn="l"/>
                <a:tab pos="5103813" algn="l"/>
                <a:tab pos="5561013" algn="l"/>
                <a:tab pos="6018213" algn="l"/>
                <a:tab pos="6475413" algn="l"/>
                <a:tab pos="6932613" algn="l"/>
                <a:tab pos="7389813" algn="l"/>
                <a:tab pos="7847013" algn="l"/>
                <a:tab pos="8304213" algn="l"/>
                <a:tab pos="8761413" algn="l"/>
                <a:tab pos="9218613" algn="l"/>
              </a:tabLst>
            </a:pPr>
            <a:r>
              <a:rPr lang="en-US" altLang="en-US" sz="2500" b="1" dirty="0">
                <a:solidFill>
                  <a:srgbClr val="3333FF"/>
                </a:solidFill>
                <a:cs typeface="Calibri" pitchFamily="34" charset="0"/>
              </a:rPr>
              <a:t>            Linkedin   				   Twitter					      Koo</a:t>
            </a:r>
          </a:p>
          <a:p>
            <a:pPr marL="419100" indent="-314325" eaLnBrk="1" hangingPunct="1">
              <a:buClr>
                <a:srgbClr val="FFFF00"/>
              </a:buClr>
              <a:buSzPct val="45000"/>
              <a:buFont typeface="Times New Roman" panose="02020603050405020304" pitchFamily="18" charset="0"/>
              <a:buNone/>
              <a:tabLst>
                <a:tab pos="419100" algn="l"/>
                <a:tab pos="531813" algn="l"/>
                <a:tab pos="989013" algn="l"/>
                <a:tab pos="1446213" algn="l"/>
                <a:tab pos="1903413" algn="l"/>
                <a:tab pos="2360613" algn="l"/>
                <a:tab pos="2817813" algn="l"/>
                <a:tab pos="3275013" algn="l"/>
                <a:tab pos="3732213" algn="l"/>
                <a:tab pos="4189413" algn="l"/>
                <a:tab pos="4646613" algn="l"/>
                <a:tab pos="5103813" algn="l"/>
                <a:tab pos="5561013" algn="l"/>
                <a:tab pos="6018213" algn="l"/>
                <a:tab pos="6475413" algn="l"/>
                <a:tab pos="6932613" algn="l"/>
                <a:tab pos="7389813" algn="l"/>
                <a:tab pos="7847013" algn="l"/>
                <a:tab pos="8304213" algn="l"/>
                <a:tab pos="8761413" algn="l"/>
                <a:tab pos="9218613" algn="l"/>
              </a:tabLst>
            </a:pPr>
            <a:r>
              <a:rPr lang="en-US" altLang="en-US" sz="2500" b="1" dirty="0">
                <a:solidFill>
                  <a:srgbClr val="FFCC00"/>
                </a:solidFill>
                <a:latin typeface="Calibri" pitchFamily="34" charset="0"/>
                <a:cs typeface="Calibri" pitchFamily="34" charset="0"/>
              </a:rPr>
              <a:t> </a:t>
            </a:r>
            <a:br>
              <a:rPr lang="en-US" altLang="en-US" sz="2500" b="1" dirty="0">
                <a:solidFill>
                  <a:srgbClr val="FFCC00"/>
                </a:solidFill>
                <a:latin typeface="Calibri" pitchFamily="34" charset="0"/>
                <a:cs typeface="Calibri" pitchFamily="34" charset="0"/>
              </a:rPr>
            </a:br>
            <a:r>
              <a:rPr lang="en-US" altLang="en-US" sz="4000" b="1" dirty="0"/>
              <a:t/>
            </a:r>
            <a:br>
              <a:rPr lang="en-US" altLang="en-US" sz="4000" b="1" dirty="0"/>
            </a:br>
            <a:endParaRPr lang="en-US" altLang="en-US" sz="2300" dirty="0">
              <a:solidFill>
                <a:srgbClr val="002060"/>
              </a:solidFill>
            </a:endParaRPr>
          </a:p>
        </p:txBody>
      </p:sp>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3300" dirty="0">
                <a:solidFill>
                  <a:prstClr val="white"/>
                </a:solidFill>
                <a:latin typeface="+mj-lt"/>
                <a:cs typeface="Calibri" pitchFamily="34" charset="0"/>
              </a:rPr>
              <a:t>4. Professional Networking </a:t>
            </a:r>
            <a:endParaRPr lang="en-IN" sz="3300" dirty="0">
              <a:solidFill>
                <a:prstClr val="white"/>
              </a:solidFill>
              <a:latin typeface="+mj-lt"/>
              <a:cs typeface="Calibri" pitchFamily="34" charset="0"/>
            </a:endParaRPr>
          </a:p>
        </p:txBody>
      </p:sp>
      <p:pic>
        <p:nvPicPr>
          <p:cNvPr id="4" name="Picture 3" descr="Linkedin.jpeg"/>
          <p:cNvPicPr/>
          <p:nvPr/>
        </p:nvPicPr>
        <p:blipFill>
          <a:blip r:embed="rId3"/>
          <a:stretch>
            <a:fillRect/>
          </a:stretch>
        </p:blipFill>
        <p:spPr>
          <a:xfrm>
            <a:off x="396842" y="4351341"/>
            <a:ext cx="2786082" cy="2214578"/>
          </a:xfrm>
          <a:prstGeom prst="rect">
            <a:avLst/>
          </a:prstGeom>
        </p:spPr>
      </p:pic>
      <p:pic>
        <p:nvPicPr>
          <p:cNvPr id="6" name="Picture 5" descr="Twitter.png"/>
          <p:cNvPicPr/>
          <p:nvPr/>
        </p:nvPicPr>
        <p:blipFill>
          <a:blip r:embed="rId4" cstate="print"/>
          <a:stretch>
            <a:fillRect/>
          </a:stretch>
        </p:blipFill>
        <p:spPr>
          <a:xfrm>
            <a:off x="3825866" y="4351341"/>
            <a:ext cx="2571768" cy="2143140"/>
          </a:xfrm>
          <a:prstGeom prst="rect">
            <a:avLst/>
          </a:prstGeom>
        </p:spPr>
      </p:pic>
      <p:pic>
        <p:nvPicPr>
          <p:cNvPr id="8" name="Picture 7" descr="Koo-Nws.png"/>
          <p:cNvPicPr/>
          <p:nvPr/>
        </p:nvPicPr>
        <p:blipFill>
          <a:blip r:embed="rId5" cstate="print"/>
          <a:stretch>
            <a:fillRect/>
          </a:stretch>
        </p:blipFill>
        <p:spPr>
          <a:xfrm>
            <a:off x="7112014" y="4351341"/>
            <a:ext cx="2357454" cy="2143140"/>
          </a:xfrm>
          <a:prstGeom prst="rect">
            <a:avLst/>
          </a:prstGeom>
        </p:spPr>
      </p:pic>
      <p:sp>
        <p:nvSpPr>
          <p:cNvPr id="7" name="TextBox 6"/>
          <p:cNvSpPr txBox="1"/>
          <p:nvPr/>
        </p:nvSpPr>
        <p:spPr>
          <a:xfrm>
            <a:off x="4040180" y="6494481"/>
            <a:ext cx="2181559" cy="600164"/>
          </a:xfrm>
          <a:prstGeom prst="rect">
            <a:avLst/>
          </a:prstGeom>
          <a:noFill/>
        </p:spPr>
        <p:txBody>
          <a:bodyPr wrap="none" rtlCol="0">
            <a:spAutoFit/>
          </a:bodyPr>
          <a:lstStyle/>
          <a:p>
            <a:r>
              <a:rPr lang="en-US" altLang="en-US" dirty="0">
                <a:solidFill>
                  <a:srgbClr val="FFCC00"/>
                </a:solidFill>
                <a:latin typeface="Calibri" pitchFamily="34" charset="0"/>
                <a:cs typeface="Calibri" pitchFamily="34" charset="0"/>
              </a:rPr>
              <a:t> </a:t>
            </a:r>
            <a:r>
              <a:rPr lang="en-US" altLang="en-US" sz="3300" b="1" dirty="0">
                <a:solidFill>
                  <a:schemeClr val="accent6">
                    <a:lumMod val="50000"/>
                  </a:schemeClr>
                </a:solidFill>
                <a:latin typeface="Calibri" pitchFamily="34" charset="0"/>
                <a:cs typeface="Calibri" pitchFamily="34" charset="0"/>
              </a:rPr>
              <a:t>Thank You.</a:t>
            </a:r>
            <a:endParaRPr lang="en-US" sz="3300" dirty="0">
              <a:solidFill>
                <a:schemeClr val="accent6">
                  <a:lumMod val="50000"/>
                </a:schemeClr>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A017C944-B8F6-4A2A-88F2-75A2D64204A4}"/>
              </a:ext>
            </a:extLst>
          </p:cNvPr>
          <p:cNvSpPr>
            <a:spLocks noGrp="1" noChangeArrowheads="1"/>
          </p:cNvSpPr>
          <p:nvPr>
            <p:ph idx="1"/>
          </p:nvPr>
        </p:nvSpPr>
        <p:spPr>
          <a:xfrm>
            <a:off x="0" y="708003"/>
            <a:ext cx="10080625" cy="6851672"/>
          </a:xfrm>
          <a:solidFill>
            <a:schemeClr val="bg1"/>
          </a:solidFill>
        </p:spPr>
        <p:txBody>
          <a:bodyPr rtlCol="0">
            <a:normAutofit/>
          </a:bodyPr>
          <a:lstStyle/>
          <a:p>
            <a:pPr lvl="1">
              <a:buClr>
                <a:schemeClr val="accent6">
                  <a:lumMod val="50000"/>
                </a:schemeClr>
              </a:buClr>
              <a:buFont typeface="Wingdings" pitchFamily="2" charset="2"/>
              <a:buChar char="Ø"/>
            </a:pPr>
            <a:r>
              <a:rPr lang="en-IN" sz="3600" b="1" dirty="0" smtClean="0">
                <a:solidFill>
                  <a:srgbClr val="003366"/>
                </a:solidFill>
              </a:rPr>
              <a:t>Sample Investigation-Scenario &amp; Analysis</a:t>
            </a:r>
            <a:endParaRPr lang="en-GB" sz="3600" b="1" dirty="0">
              <a:solidFill>
                <a:srgbClr val="003366"/>
              </a:solidFill>
            </a:endParaRPr>
          </a:p>
          <a:p>
            <a:pPr lvl="1">
              <a:buClr>
                <a:schemeClr val="accent6">
                  <a:lumMod val="50000"/>
                </a:schemeClr>
              </a:buClr>
              <a:buFont typeface="Wingdings" pitchFamily="2" charset="2"/>
              <a:buChar char="Ø"/>
            </a:pPr>
            <a:r>
              <a:rPr lang="en-IN" sz="3600" b="1" dirty="0" smtClean="0">
                <a:solidFill>
                  <a:srgbClr val="003366"/>
                </a:solidFill>
              </a:rPr>
              <a:t>Malware Analysis Sandbox &amp; Tools</a:t>
            </a:r>
          </a:p>
          <a:p>
            <a:pPr lvl="1">
              <a:buClr>
                <a:schemeClr val="accent6">
                  <a:lumMod val="50000"/>
                </a:schemeClr>
              </a:buClr>
              <a:buFont typeface="Wingdings" pitchFamily="2" charset="2"/>
              <a:buChar char="Ø"/>
            </a:pPr>
            <a:r>
              <a:rPr lang="en-IN" sz="3600" b="1" dirty="0" smtClean="0">
                <a:solidFill>
                  <a:srgbClr val="003366"/>
                </a:solidFill>
              </a:rPr>
              <a:t>Malware Analysis Tools Reviews</a:t>
            </a:r>
          </a:p>
          <a:p>
            <a:pPr lvl="1">
              <a:buClr>
                <a:schemeClr val="accent6">
                  <a:lumMod val="50000"/>
                </a:schemeClr>
              </a:buClr>
              <a:buFont typeface="Wingdings" pitchFamily="2" charset="2"/>
              <a:buChar char="Ø"/>
            </a:pPr>
            <a:r>
              <a:rPr lang="en-IN" sz="3600" b="1" dirty="0" smtClean="0">
                <a:solidFill>
                  <a:srgbClr val="003366"/>
                </a:solidFill>
              </a:rPr>
              <a:t>Enriching Evidences With VI, CTI &amp; TH</a:t>
            </a:r>
          </a:p>
          <a:p>
            <a:pPr lvl="1">
              <a:buClr>
                <a:schemeClr val="accent6">
                  <a:lumMod val="50000"/>
                </a:schemeClr>
              </a:buClr>
              <a:buFont typeface="Wingdings" pitchFamily="2" charset="2"/>
              <a:buChar char="Ø"/>
            </a:pPr>
            <a:r>
              <a:rPr lang="en-IN" sz="3600" b="1" dirty="0" smtClean="0">
                <a:solidFill>
                  <a:srgbClr val="003366"/>
                </a:solidFill>
              </a:rPr>
              <a:t>Post-Memory Forensics Analysis</a:t>
            </a:r>
          </a:p>
          <a:p>
            <a:pPr lvl="1">
              <a:buClr>
                <a:schemeClr val="accent6">
                  <a:lumMod val="50000"/>
                </a:schemeClr>
              </a:buClr>
              <a:buFont typeface="Wingdings" pitchFamily="2" charset="2"/>
              <a:buChar char="Ø"/>
            </a:pPr>
            <a:r>
              <a:rPr lang="en-IN" sz="3600" b="1" dirty="0" smtClean="0">
                <a:solidFill>
                  <a:srgbClr val="003366"/>
                </a:solidFill>
              </a:rPr>
              <a:t>Context, Scenario &amp; Evidences</a:t>
            </a:r>
          </a:p>
          <a:p>
            <a:pPr lvl="1">
              <a:buClr>
                <a:schemeClr val="accent6">
                  <a:lumMod val="50000"/>
                </a:schemeClr>
              </a:buClr>
              <a:buFont typeface="Wingdings" pitchFamily="2" charset="2"/>
              <a:buChar char="Ø"/>
            </a:pPr>
            <a:r>
              <a:rPr lang="en-IN" sz="3600" b="1" dirty="0" smtClean="0">
                <a:solidFill>
                  <a:srgbClr val="003366"/>
                </a:solidFill>
              </a:rPr>
              <a:t>Malware Analysis with Memory Forensics</a:t>
            </a:r>
          </a:p>
          <a:p>
            <a:pPr lvl="1">
              <a:buClr>
                <a:schemeClr val="accent6">
                  <a:lumMod val="50000"/>
                </a:schemeClr>
              </a:buClr>
              <a:buFont typeface="Wingdings" pitchFamily="2" charset="2"/>
              <a:buChar char="Ø"/>
            </a:pPr>
            <a:endParaRPr lang="en-IN" sz="1800" b="1" dirty="0" smtClean="0"/>
          </a:p>
          <a:p>
            <a:pPr marL="426904" indent="-322164" defTabSz="503816" fontAlgn="auto">
              <a:spcBef>
                <a:spcPts val="1102"/>
              </a:spcBef>
              <a:spcAft>
                <a:spcPts val="0"/>
              </a:spcAft>
              <a:buClr>
                <a:srgbClr val="FFFF00"/>
              </a:buClr>
              <a:buSzPct val="45000"/>
              <a:buFont typeface="Wingdings" panose="05000000000000000000" pitchFamily="2" charset="2"/>
              <a:buChar char=""/>
              <a:tabLst>
                <a:tab pos="426904" algn="l"/>
                <a:tab pos="539582" algn="l"/>
                <a:tab pos="996640" algn="l"/>
                <a:tab pos="1453698" algn="l"/>
                <a:tab pos="1910755" algn="l"/>
                <a:tab pos="2367813" algn="l"/>
                <a:tab pos="2824871" algn="l"/>
                <a:tab pos="3281930" algn="l"/>
                <a:tab pos="3738986" algn="l"/>
                <a:tab pos="4196045" algn="l"/>
                <a:tab pos="4653102" algn="l"/>
                <a:tab pos="5110160" algn="l"/>
                <a:tab pos="5567219" algn="l"/>
                <a:tab pos="6024278" algn="l"/>
                <a:tab pos="6481334" algn="l"/>
                <a:tab pos="6938392" algn="l"/>
                <a:tab pos="7395450" algn="l"/>
                <a:tab pos="7852507" algn="l"/>
                <a:tab pos="8309564" algn="l"/>
                <a:tab pos="8766622" algn="l"/>
                <a:tab pos="9223680" algn="l"/>
              </a:tabLst>
              <a:defRPr/>
            </a:pPr>
            <a:endParaRPr lang="en-US" altLang="en-US" sz="2000" dirty="0">
              <a:solidFill>
                <a:schemeClr val="tx1">
                  <a:lumMod val="75000"/>
                  <a:lumOff val="25000"/>
                </a:schemeClr>
              </a:solidFill>
              <a:latin typeface="Cambria" pitchFamily="18" charset="0"/>
            </a:endParaRPr>
          </a:p>
        </p:txBody>
      </p:sp>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IN" sz="3600" b="1" dirty="0" smtClean="0">
                <a:latin typeface="+mj-lt"/>
              </a:rPr>
              <a:t>Malware Analysis using Memory Forensics</a:t>
            </a:r>
            <a:r>
              <a:rPr lang="en-IN" sz="3600" dirty="0" smtClean="0">
                <a:solidFill>
                  <a:prstClr val="white"/>
                </a:solidFill>
                <a:latin typeface="+mj-lt"/>
                <a:cs typeface="Calibri" pitchFamily="34" charset="0"/>
              </a:rPr>
              <a:t>:</a:t>
            </a:r>
            <a:endParaRPr lang="en-IN" sz="3600" dirty="0">
              <a:solidFill>
                <a:prstClr val="white"/>
              </a:solidFill>
              <a:latin typeface="+mj-lt"/>
              <a:cs typeface="Calibri"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Clr>
                <a:schemeClr val="accent6">
                  <a:lumMod val="50000"/>
                </a:schemeClr>
              </a:buClr>
              <a:defRPr/>
            </a:pPr>
            <a:r>
              <a:rPr lang="en-IN" sz="3600" b="1" dirty="0" smtClean="0">
                <a:latin typeface="+mj-lt"/>
              </a:rPr>
              <a:t>Sample Investigation-Scenario &amp; Analysis:</a:t>
            </a:r>
            <a:endParaRPr lang="en-GB" sz="3600" b="1" dirty="0" smtClean="0">
              <a:latin typeface="+mj-lt"/>
            </a:endParaRPr>
          </a:p>
        </p:txBody>
      </p:sp>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Malware Forensics: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smtClean="0">
                <a:solidFill>
                  <a:srgbClr val="003366"/>
                </a:solidFill>
                <a:latin typeface="Calibri" pitchFamily="34" charset="0"/>
                <a:ea typeface="+mn-ea"/>
                <a:cs typeface="Calibri" pitchFamily="34" charset="0"/>
              </a:rPr>
              <a:t>Sub-discipline of Digital Forensics, that</a:t>
            </a:r>
          </a:p>
          <a:p>
            <a:pPr marL="1235075" lvl="3"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smtClean="0">
                <a:solidFill>
                  <a:srgbClr val="003366"/>
                </a:solidFill>
                <a:latin typeface="Calibri" pitchFamily="34" charset="0"/>
                <a:ea typeface="+mn-ea"/>
                <a:cs typeface="Calibri" pitchFamily="34" charset="0"/>
              </a:rPr>
              <a:t> deals on detection and analysis of Malware , generates  feeds to CTI Team</a:t>
            </a:r>
          </a:p>
          <a:p>
            <a:pPr marL="1235075" lvl="3" indent="-377825" defTabSz="503238" eaLnBrk="0" hangingPunct="0">
              <a:spcBef>
                <a:spcPts val="1100"/>
              </a:spcBef>
              <a:buClr>
                <a:schemeClr val="accent6">
                  <a:lumMod val="75000"/>
                </a:schemeClr>
              </a:buClr>
              <a:buSzPct val="85000"/>
              <a:buFont typeface="Wingdings" pitchFamily="2" charset="2"/>
              <a:buChar char="Ø"/>
              <a:defRPr/>
            </a:pPr>
            <a:r>
              <a:rPr lang="en-GB" altLang="en-US" sz="2000" b="1" dirty="0" smtClean="0">
                <a:solidFill>
                  <a:srgbClr val="003366"/>
                </a:solidFill>
                <a:latin typeface="Calibri" pitchFamily="34" charset="0"/>
                <a:ea typeface="+mn-ea"/>
                <a:cs typeface="Calibri" pitchFamily="34" charset="0"/>
              </a:rPr>
              <a:t>use by Blue Team to understand and design Malware Security Controls</a:t>
            </a: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Present Statistics: (Graph here):</a:t>
            </a:r>
            <a:endParaRPr lang="en-GB" altLang="en-US" sz="2000" b="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defRPr/>
            </a:pPr>
            <a:endParaRPr lang="en-GB" altLang="en-US" sz="2000" b="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Sample Investigations – Remote Port using Volatility and </a:t>
            </a:r>
            <a:r>
              <a:rPr lang="en-GB" altLang="en-US" sz="2700" b="1" dirty="0" err="1" smtClean="0">
                <a:solidFill>
                  <a:srgbClr val="003366"/>
                </a:solidFill>
                <a:latin typeface="Calibri" pitchFamily="34" charset="0"/>
                <a:cs typeface="Calibri" pitchFamily="34" charset="0"/>
              </a:rPr>
              <a:t>Yara</a:t>
            </a:r>
            <a:r>
              <a:rPr lang="en-GB" altLang="en-US" sz="2700" b="1" dirty="0" smtClean="0">
                <a:solidFill>
                  <a:srgbClr val="003366"/>
                </a:solidFill>
                <a:latin typeface="Calibri" pitchFamily="34" charset="0"/>
                <a:cs typeface="Calibri" pitchFamily="34" charset="0"/>
              </a:rPr>
              <a:t>:</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1800" b="1" dirty="0" smtClean="0">
                <a:solidFill>
                  <a:srgbClr val="003366"/>
                </a:solidFill>
                <a:latin typeface="Calibri" pitchFamily="34" charset="0"/>
                <a:cs typeface="Calibri" pitchFamily="34" charset="0"/>
              </a:rPr>
              <a:t>volatility -f </a:t>
            </a:r>
            <a:r>
              <a:rPr lang="en-GB" altLang="en-US" sz="1800" b="1" dirty="0" err="1" smtClean="0">
                <a:solidFill>
                  <a:srgbClr val="003366"/>
                </a:solidFill>
                <a:latin typeface="Calibri" pitchFamily="34" charset="0"/>
                <a:cs typeface="Calibri" pitchFamily="34" charset="0"/>
              </a:rPr>
              <a:t>Evidence.vmem</a:t>
            </a:r>
            <a:r>
              <a:rPr lang="en-GB" altLang="en-US" sz="1800" b="1" dirty="0" smtClean="0">
                <a:solidFill>
                  <a:srgbClr val="003366"/>
                </a:solidFill>
                <a:latin typeface="Calibri" pitchFamily="34" charset="0"/>
                <a:cs typeface="Calibri" pitchFamily="34" charset="0"/>
              </a:rPr>
              <a:t> --profile=WinXPSP2x86 </a:t>
            </a:r>
            <a:r>
              <a:rPr lang="en-GB" altLang="en-US" sz="1800" b="1" dirty="0" err="1" smtClean="0">
                <a:solidFill>
                  <a:srgbClr val="003366"/>
                </a:solidFill>
                <a:latin typeface="Calibri" pitchFamily="34" charset="0"/>
                <a:cs typeface="Calibri" pitchFamily="34" charset="0"/>
              </a:rPr>
              <a:t>yarascan</a:t>
            </a:r>
            <a:r>
              <a:rPr lang="en-GB" altLang="en-US" sz="1800" b="1" dirty="0" smtClean="0">
                <a:solidFill>
                  <a:srgbClr val="003366"/>
                </a:solidFill>
                <a:latin typeface="Calibri" pitchFamily="34" charset="0"/>
                <a:cs typeface="Calibri" pitchFamily="34" charset="0"/>
              </a:rPr>
              <a:t> --</a:t>
            </a:r>
            <a:r>
              <a:rPr lang="en-GB" altLang="en-US" sz="1800" b="1" dirty="0" err="1" smtClean="0">
                <a:solidFill>
                  <a:srgbClr val="003366"/>
                </a:solidFill>
                <a:latin typeface="Calibri" pitchFamily="34" charset="0"/>
                <a:cs typeface="Calibri" pitchFamily="34" charset="0"/>
              </a:rPr>
              <a:t>yara</a:t>
            </a:r>
            <a:r>
              <a:rPr lang="en-GB" altLang="en-US" sz="1800" b="1" dirty="0" smtClean="0">
                <a:solidFill>
                  <a:srgbClr val="003366"/>
                </a:solidFill>
                <a:latin typeface="Calibri" pitchFamily="34" charset="0"/>
                <a:cs typeface="Calibri" pitchFamily="34" charset="0"/>
              </a:rPr>
              <a:t>-file=</a:t>
            </a:r>
            <a:r>
              <a:rPr lang="en-GB" altLang="en-US" sz="1800" b="1" dirty="0" err="1" smtClean="0">
                <a:solidFill>
                  <a:srgbClr val="003366"/>
                </a:solidFill>
                <a:latin typeface="Calibri" pitchFamily="34" charset="0"/>
                <a:cs typeface="Calibri" pitchFamily="34" charset="0"/>
              </a:rPr>
              <a:t>MalwareAnalysis.yara</a:t>
            </a:r>
            <a:endParaRPr lang="en-GB" altLang="en-US" sz="1800" b="1" dirty="0" smtClean="0">
              <a:solidFill>
                <a:srgbClr val="003366"/>
              </a:solidFill>
              <a:latin typeface="Calibri" pitchFamily="34" charset="0"/>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9218" name="Picture 2"/>
          <p:cNvPicPr>
            <a:picLocks noChangeAspect="1" noChangeArrowheads="1"/>
          </p:cNvPicPr>
          <p:nvPr/>
        </p:nvPicPr>
        <p:blipFill>
          <a:blip r:embed="rId3"/>
          <a:srcRect/>
          <a:stretch>
            <a:fillRect/>
          </a:stretch>
        </p:blipFill>
        <p:spPr bwMode="auto">
          <a:xfrm>
            <a:off x="468280" y="4922845"/>
            <a:ext cx="9286940" cy="2000264"/>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Malware Analysis Sandbox:</a:t>
            </a:r>
            <a:endParaRPr lang="en-GB" altLang="en-US" sz="27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Sandbox is an isolated OS/Virtual Machine use in Malware Forensics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Is generated Virtual Machine but if affordable it can be Isolate Forensics Workstation</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Malware Forensic Tools:</a:t>
            </a: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defRPr/>
            </a:pPr>
            <a:endParaRPr lang="en-GB" altLang="en-US" sz="20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1692275" lvl="4" indent="-377825" defTabSz="503238" eaLnBrk="0" hangingPunct="0">
              <a:spcBef>
                <a:spcPts val="1100"/>
              </a:spcBef>
              <a:buClr>
                <a:schemeClr val="accent6">
                  <a:lumMod val="75000"/>
                </a:schemeClr>
              </a:buClr>
              <a:buSzPct val="85000"/>
              <a:defRPr/>
            </a:pPr>
            <a:r>
              <a:rPr lang="en-GB" altLang="en-US" sz="2000" b="1" dirty="0" smtClean="0">
                <a:solidFill>
                  <a:srgbClr val="003366"/>
                </a:solidFill>
                <a:latin typeface="Calibri" pitchFamily="34" charset="0"/>
                <a:ea typeface="+mn-ea"/>
                <a:cs typeface="Calibri" pitchFamily="34" charset="0"/>
              </a:rPr>
              <a:t>												</a:t>
            </a:r>
            <a:r>
              <a:rPr lang="en-GB" altLang="en-US" sz="2000" b="1" i="1" dirty="0" smtClean="0">
                <a:solidFill>
                  <a:srgbClr val="003366"/>
                </a:solidFill>
                <a:latin typeface="Calibri" pitchFamily="34" charset="0"/>
                <a:ea typeface="+mn-ea"/>
                <a:cs typeface="Calibri" pitchFamily="34" charset="0"/>
                <a:hlinkClick r:id="rId3" action="ppaction://hlinkfile"/>
              </a:rPr>
              <a:t>Malware </a:t>
            </a:r>
            <a:r>
              <a:rPr lang="en-GB" altLang="en-US" sz="2000" b="1" i="1" dirty="0" err="1" smtClean="0">
                <a:solidFill>
                  <a:srgbClr val="003366"/>
                </a:solidFill>
                <a:latin typeface="Calibri" pitchFamily="34" charset="0"/>
                <a:ea typeface="+mn-ea"/>
                <a:cs typeface="Calibri" pitchFamily="34" charset="0"/>
                <a:hlinkClick r:id="rId3" action="ppaction://hlinkfile"/>
              </a:rPr>
              <a:t>Analsysis</a:t>
            </a:r>
            <a:r>
              <a:rPr lang="en-GB" altLang="en-US" sz="2000" b="1" i="1" dirty="0" smtClean="0">
                <a:solidFill>
                  <a:srgbClr val="003366"/>
                </a:solidFill>
                <a:latin typeface="Calibri" pitchFamily="34" charset="0"/>
                <a:ea typeface="+mn-ea"/>
                <a:cs typeface="Calibri" pitchFamily="34" charset="0"/>
                <a:hlinkClick r:id="rId3" action="ppaction://hlinkfile"/>
              </a:rPr>
              <a:t> Tools</a:t>
            </a:r>
            <a:r>
              <a:rPr lang="en-GB" altLang="en-US" sz="2000" b="1" dirty="0" smtClean="0">
                <a:solidFill>
                  <a:srgbClr val="003366"/>
                </a:solidFill>
                <a:latin typeface="Calibri" pitchFamily="34" charset="0"/>
                <a:ea typeface="+mn-ea"/>
                <a:cs typeface="Calibri" pitchFamily="34" charset="0"/>
              </a:rPr>
              <a:t>										 </a:t>
            </a:r>
          </a:p>
          <a:p>
            <a:pPr marL="1692275" lvl="4" indent="-377825" defTabSz="503238" eaLnBrk="0" hangingPunct="0">
              <a:spcBef>
                <a:spcPts val="1100"/>
              </a:spcBef>
              <a:buClr>
                <a:schemeClr val="accent6">
                  <a:lumMod val="75000"/>
                </a:schemeClr>
              </a:buClr>
              <a:buSzPct val="85000"/>
              <a:defRPr/>
            </a:pPr>
            <a:r>
              <a:rPr lang="en-GB" altLang="en-US" sz="2000" b="1" dirty="0" smtClean="0">
                <a:solidFill>
                  <a:srgbClr val="003366"/>
                </a:solidFill>
                <a:latin typeface="Calibri" pitchFamily="34" charset="0"/>
                <a:ea typeface="+mn-ea"/>
                <a:cs typeface="Calibri" pitchFamily="34" charset="0"/>
              </a:rPr>
              <a:t>		</a:t>
            </a: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Clr>
                <a:schemeClr val="accent6">
                  <a:lumMod val="50000"/>
                </a:schemeClr>
              </a:buClr>
              <a:defRPr/>
            </a:pPr>
            <a:r>
              <a:rPr lang="en-IN" sz="3600" b="1" dirty="0" smtClean="0">
                <a:latin typeface="+mj-lt"/>
              </a:rPr>
              <a:t>Malware Analysis Sandbox &amp; Tools :</a:t>
            </a:r>
            <a:endParaRPr lang="en-GB" sz="3600" b="1" dirty="0" smtClean="0">
              <a:latin typeface="+mj-lt"/>
            </a:endParaRPr>
          </a:p>
        </p:txBody>
      </p:sp>
      <p:pic>
        <p:nvPicPr>
          <p:cNvPr id="8" name="Picture 7" descr="Foresics-Analysis-Tools.png"/>
          <p:cNvPicPr/>
          <p:nvPr/>
        </p:nvPicPr>
        <p:blipFill>
          <a:blip r:embed="rId4"/>
          <a:stretch>
            <a:fillRect/>
          </a:stretch>
        </p:blipFill>
        <p:spPr>
          <a:xfrm>
            <a:off x="468280" y="2565391"/>
            <a:ext cx="9286940" cy="4071966"/>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Volatility:</a:t>
            </a:r>
            <a:endParaRPr lang="en-GB" altLang="en-US" sz="1800" i="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Yara:</a:t>
            </a:r>
            <a:endParaRPr lang="en-GB" altLang="en-US" sz="2000" i="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Madient Redline:</a:t>
            </a:r>
            <a:endParaRPr lang="en-GB" altLang="en-US" sz="1800" i="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700" b="1" dirty="0" smtClean="0">
              <a:solidFill>
                <a:srgbClr val="003366"/>
              </a:solidFill>
              <a:latin typeface="Calibri" pitchFamily="34" charset="0"/>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cs typeface="Calibri" pitchFamily="34" charset="0"/>
              </a:rPr>
              <a:t>Belkasoft X:</a:t>
            </a: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smtClean="0">
              <a:solidFill>
                <a:srgbClr val="003366"/>
              </a:solidFill>
              <a:latin typeface="Calibri" pitchFamily="34" charset="0"/>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300" b="1" dirty="0" smtClean="0">
                <a:latin typeface="+mj-lt"/>
              </a:rPr>
              <a:t>Malware Analysis Tools Reviews</a:t>
            </a:r>
            <a:r>
              <a:rPr lang="en-IN" sz="3600" b="1" dirty="0" smtClean="0">
                <a:latin typeface="+mj-lt"/>
              </a:rPr>
              <a:t>:</a:t>
            </a:r>
            <a:endParaRPr lang="en-GB" sz="3600" b="1" dirty="0" smtClean="0">
              <a:latin typeface="+mj-lt"/>
            </a:endParaRPr>
          </a:p>
        </p:txBody>
      </p:sp>
      <p:pic>
        <p:nvPicPr>
          <p:cNvPr id="1026" name="Picture 2"/>
          <p:cNvPicPr>
            <a:picLocks noChangeAspect="1" noChangeArrowheads="1"/>
          </p:cNvPicPr>
          <p:nvPr/>
        </p:nvPicPr>
        <p:blipFill>
          <a:blip r:embed="rId3" cstate="print"/>
          <a:srcRect/>
          <a:stretch>
            <a:fillRect/>
          </a:stretch>
        </p:blipFill>
        <p:spPr bwMode="auto">
          <a:xfrm>
            <a:off x="6222973" y="708003"/>
            <a:ext cx="3857652" cy="1398582"/>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1" y="708003"/>
            <a:ext cx="10080625" cy="628654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Vulnerability Intelligence(VI) :</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cs typeface="Calibri" pitchFamily="34" charset="0"/>
              </a:rPr>
              <a:t>Vulnerability Intelligence </a:t>
            </a:r>
            <a:r>
              <a:rPr lang="en-US" sz="2000" dirty="0" smtClean="0">
                <a:solidFill>
                  <a:schemeClr val="tx1"/>
                </a:solidFill>
                <a:latin typeface="Calibri" pitchFamily="34" charset="0"/>
                <a:cs typeface="Calibri" pitchFamily="34" charset="0"/>
              </a:rPr>
              <a:t>- Vulnerability is one the  Logical Artifacts in  Forensics Examinations</a:t>
            </a:r>
          </a:p>
          <a:p>
            <a:pPr marL="1235075" lvl="3" indent="-377825" defTabSz="503238" eaLnBrk="0" hangingPunct="0">
              <a:spcBef>
                <a:spcPts val="1100"/>
              </a:spcBef>
              <a:buClr>
                <a:schemeClr val="accent6">
                  <a:lumMod val="75000"/>
                </a:schemeClr>
              </a:buClr>
              <a:buSzPct val="85000"/>
              <a:buFont typeface="Wingdings" pitchFamily="2" charset="2"/>
              <a:buChar char="Ø"/>
              <a:defRPr/>
            </a:pPr>
            <a:r>
              <a:rPr lang="en-US" sz="1900" dirty="0" smtClean="0">
                <a:solidFill>
                  <a:schemeClr val="tx1"/>
                </a:solidFill>
                <a:latin typeface="Calibri" pitchFamily="34" charset="0"/>
                <a:cs typeface="Calibri" pitchFamily="34" charset="0"/>
              </a:rPr>
              <a:t>Leads in finding Entry-Point of Cyber Incidents and Attacks</a:t>
            </a:r>
          </a:p>
          <a:p>
            <a:pPr marL="1235075" lvl="3" indent="-377825" defTabSz="503238" eaLnBrk="0" hangingPunct="0">
              <a:spcBef>
                <a:spcPts val="1100"/>
              </a:spcBef>
              <a:buClr>
                <a:schemeClr val="accent6">
                  <a:lumMod val="75000"/>
                </a:schemeClr>
              </a:buClr>
              <a:buSzPct val="85000"/>
              <a:buFont typeface="Wingdings" pitchFamily="2" charset="2"/>
              <a:buChar char="Ø"/>
              <a:defRPr/>
            </a:pPr>
            <a:r>
              <a:rPr lang="en-US" sz="1900" dirty="0" smtClean="0">
                <a:solidFill>
                  <a:schemeClr val="tx1"/>
                </a:solidFill>
                <a:latin typeface="Calibri" pitchFamily="34" charset="0"/>
                <a:cs typeface="Calibri" pitchFamily="34" charset="0"/>
              </a:rPr>
              <a:t>Protects during miss-guided Cyber Crimes Investigations </a:t>
            </a:r>
          </a:p>
          <a:p>
            <a:pPr marL="1235075" lvl="3" indent="-377825" defTabSz="503238" eaLnBrk="0" hangingPunct="0">
              <a:spcBef>
                <a:spcPts val="1100"/>
              </a:spcBef>
              <a:buClr>
                <a:schemeClr val="accent6">
                  <a:lumMod val="75000"/>
                </a:schemeClr>
              </a:buClr>
              <a:buSzPct val="85000"/>
              <a:buFont typeface="Wingdings" pitchFamily="2" charset="2"/>
              <a:buChar char="Ø"/>
              <a:defRPr/>
            </a:pPr>
            <a:r>
              <a:rPr lang="en-US" sz="1900" dirty="0" smtClean="0">
                <a:solidFill>
                  <a:schemeClr val="tx1"/>
                </a:solidFill>
                <a:latin typeface="Calibri" pitchFamily="34" charset="0"/>
                <a:cs typeface="Calibri" pitchFamily="34" charset="0"/>
              </a:rPr>
              <a:t>Helps in bringing up Best Forensic Readiness Practices -logs of </a:t>
            </a:r>
          </a:p>
          <a:p>
            <a:pPr marL="228600" indent="-73025">
              <a:lnSpc>
                <a:spcPct val="90000"/>
              </a:lnSpc>
              <a:defRPr/>
            </a:pPr>
            <a:r>
              <a:rPr lang="en-US" sz="1900" dirty="0" smtClean="0">
                <a:solidFill>
                  <a:schemeClr val="tx1"/>
                </a:solidFill>
                <a:latin typeface="Calibri" pitchFamily="34" charset="0"/>
                <a:cs typeface="Calibri" pitchFamily="34" charset="0"/>
              </a:rPr>
              <a:t>         patched up Systems- Applications, Security and CPS/IIOT</a:t>
            </a:r>
          </a:p>
          <a:p>
            <a:pPr marL="377825" lvl="1" indent="-377825" defTabSz="503238" eaLnBrk="0" hangingPunct="0">
              <a:spcBef>
                <a:spcPts val="1100"/>
              </a:spcBef>
              <a:buClr>
                <a:schemeClr val="accent6">
                  <a:lumMod val="75000"/>
                </a:schemeClr>
              </a:buClr>
              <a:buSzPct val="85000"/>
              <a:buFont typeface="Wingdings" pitchFamily="2" charset="2"/>
              <a:buChar char="Ø"/>
              <a:defRPr/>
            </a:pPr>
            <a:r>
              <a:rPr lang="en-GB" altLang="en-US" sz="2700" b="1" dirty="0" smtClean="0">
                <a:solidFill>
                  <a:srgbClr val="003366"/>
                </a:solidFill>
                <a:latin typeface="Calibri" pitchFamily="34" charset="0"/>
                <a:ea typeface="+mn-ea"/>
                <a:cs typeface="Calibri" pitchFamily="34" charset="0"/>
              </a:rPr>
              <a:t>Vulnerability Intelligence Gathering Platforms:</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Propriaty		 : Neesus, BurpSuite</a:t>
            </a:r>
          </a:p>
          <a:p>
            <a:pPr marL="777875" lvl="2" indent="-377825" defTabSz="503238" eaLnBrk="0" hangingPunct="0">
              <a:spcBef>
                <a:spcPts val="1100"/>
              </a:spcBef>
              <a:buClr>
                <a:schemeClr val="accent6">
                  <a:lumMod val="75000"/>
                </a:schemeClr>
              </a:buClr>
              <a:buSzPct val="85000"/>
              <a:buFont typeface="Wingdings" pitchFamily="2" charset="2"/>
              <a:buChar char="Ø"/>
              <a:defRPr/>
            </a:pPr>
            <a:r>
              <a:rPr lang="en-GB" altLang="en-US" sz="2000" dirty="0" smtClean="0">
                <a:solidFill>
                  <a:srgbClr val="003366"/>
                </a:solidFill>
                <a:latin typeface="Calibri" pitchFamily="34" charset="0"/>
                <a:ea typeface="+mn-ea"/>
                <a:cs typeface="Calibri" pitchFamily="34" charset="0"/>
              </a:rPr>
              <a:t>Open Source	: OWASP ZAP</a:t>
            </a: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377825" lvl="1"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228600" indent="-73025">
              <a:lnSpc>
                <a:spcPct val="90000"/>
              </a:lnSpc>
              <a:defRPr/>
            </a:pPr>
            <a:endParaRPr lang="en-US" sz="1900" dirty="0" smtClean="0">
              <a:solidFill>
                <a:schemeClr val="tx1"/>
              </a:solidFill>
            </a:endParaRPr>
          </a:p>
          <a:p>
            <a:pPr marL="228600" indent="-73025">
              <a:lnSpc>
                <a:spcPct val="90000"/>
              </a:lnSpc>
              <a:defRPr/>
            </a:pPr>
            <a:endParaRPr lang="en-US" sz="1900" dirty="0" smtClean="0">
              <a:solidFill>
                <a:schemeClr val="tx1"/>
              </a:solidFill>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smtClean="0">
              <a:solidFill>
                <a:srgbClr val="003366"/>
              </a:solidFill>
              <a:latin typeface="Calibri" pitchFamily="34" charset="0"/>
              <a:cs typeface="Calibri" pitchFamily="34" charset="0"/>
            </a:endParaRPr>
          </a:p>
          <a:p>
            <a:pPr marL="1235075" lvl="3"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i="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smtClean="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777875" lvl="2" indent="-377825" defTabSz="503238" eaLnBrk="0" hangingPunct="0">
              <a:spcBef>
                <a:spcPts val="1100"/>
              </a:spcBef>
              <a:buClr>
                <a:schemeClr val="accent6">
                  <a:lumMod val="75000"/>
                </a:schemeClr>
              </a:buClr>
              <a:buSzPct val="85000"/>
              <a:buFont typeface="Wingdings" pitchFamily="2" charset="2"/>
              <a:buChar char="Ø"/>
              <a:defRPr/>
            </a:pPr>
            <a:endParaRPr lang="en-GB" altLang="en-US" sz="2000" b="1" dirty="0">
              <a:solidFill>
                <a:srgbClr val="003366"/>
              </a:solidFill>
              <a:latin typeface="Calibri" pitchFamily="34" charset="0"/>
              <a:ea typeface="+mn-ea"/>
              <a:cs typeface="Calibri" pitchFamily="34" charset="0"/>
            </a:endParaRPr>
          </a:p>
          <a:p>
            <a:pPr marL="819150" lvl="2" indent="-377825" defTabSz="503238" eaLnBrk="0" hangingPunct="0">
              <a:spcBef>
                <a:spcPts val="1100"/>
              </a:spcBef>
              <a:buClr>
                <a:srgbClr val="EB3D9F"/>
              </a:buClr>
              <a:buSzPct val="80000"/>
              <a:buFont typeface="Wingdings 3" panose="05040102010807070707" pitchFamily="18" charset="2"/>
              <a:buChar char=""/>
              <a:defRPr/>
            </a:pPr>
            <a:endParaRPr lang="en-IN" altLang="en-US" sz="1800" b="1" dirty="0">
              <a:solidFill>
                <a:srgbClr val="003366"/>
              </a:solidFill>
              <a:latin typeface="Calibri" pitchFamily="34" charset="0"/>
              <a:cs typeface="Calibri" pitchFamily="34" charset="0"/>
            </a:endParaRPr>
          </a:p>
        </p:txBody>
      </p:sp>
      <p:sp>
        <p:nvSpPr>
          <p:cNvPr id="11" name="Rectangle 2">
            <a:extLst>
              <a:ext uri="{FF2B5EF4-FFF2-40B4-BE49-F238E27FC236}">
                <a16:creationId xmlns="" xmlns:a16="http://schemas.microsoft.com/office/drawing/2014/main" id="{4C3FE1A3-9FC1-4976-8379-BC2BFE0363E6}"/>
              </a:ext>
            </a:extLst>
          </p:cNvPr>
          <p:cNvSpPr txBox="1">
            <a:spLocks noChangeArrowheads="1"/>
          </p:cNvSpPr>
          <p:nvPr/>
        </p:nvSpPr>
        <p:spPr bwMode="auto">
          <a:xfrm>
            <a:off x="0" y="6994547"/>
            <a:ext cx="10080625" cy="565128"/>
          </a:xfrm>
          <a:prstGeom prst="rect">
            <a:avLst/>
          </a:prstGeom>
          <a:solidFill>
            <a:srgbClr val="99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sz="1800" i="1" dirty="0">
              <a:latin typeface="Calibri" pitchFamily="34" charset="0"/>
              <a:cs typeface="Calibri" pitchFamily="34" charset="0"/>
            </a:endParaRPr>
          </a:p>
        </p:txBody>
      </p:sp>
      <p:sp>
        <p:nvSpPr>
          <p:cNvPr id="32772" name="AutoShape 4"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2774" name="AutoShape 6" descr="Microsoft Teams meeting in V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7" name="Round Diagonal Corner Rectangle 6">
            <a:extLst>
              <a:ext uri="{FF2B5EF4-FFF2-40B4-BE49-F238E27FC236}">
                <a16:creationId xmlns="" xmlns:a16="http://schemas.microsoft.com/office/drawing/2014/main" id="{1DEA3898-A886-4B95-8594-86B66A160267}"/>
              </a:ext>
            </a:extLst>
          </p:cNvPr>
          <p:cNvSpPr/>
          <p:nvPr/>
        </p:nvSpPr>
        <p:spPr>
          <a:xfrm>
            <a:off x="0" y="0"/>
            <a:ext cx="10080625" cy="685800"/>
          </a:xfrm>
          <a:prstGeom prst="round2Diag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indent="0">
              <a:buClr>
                <a:schemeClr val="accent6">
                  <a:lumMod val="50000"/>
                </a:schemeClr>
              </a:buClr>
              <a:defRPr/>
            </a:pPr>
            <a:r>
              <a:rPr lang="en-IN" sz="3600" b="1" dirty="0" smtClean="0">
                <a:latin typeface="+mj-lt"/>
              </a:rPr>
              <a:t>Enriching Evidences With VI, CTI &amp; TH(1):</a:t>
            </a:r>
            <a:endParaRPr lang="en-GB" sz="3600" b="1" dirty="0" smtClean="0">
              <a:latin typeface="+mj-l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mincho"/>
        <a:cs typeface="msmincho"/>
      </a:majorFont>
      <a:minorFont>
        <a:latin typeface="Arial"/>
        <a:ea typeface="msmincho"/>
        <a:cs typeface="msminch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
        <a:cs typeface="Arial Unicode MS"/>
      </a:majorFont>
      <a:minorFont>
        <a:latin typeface="Times New Roman"/>
        <a:ea typeface=""/>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23659B44-6E34-4CE8-8F0D-387DA7996826}"/>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47490</TotalTime>
  <Words>2848</Words>
  <Application>Microsoft Office PowerPoint</Application>
  <PresentationFormat>Custom</PresentationFormat>
  <Paragraphs>633</Paragraphs>
  <Slides>49</Slides>
  <Notes>48</Notes>
  <HiddenSlides>0</HiddenSlides>
  <MMClips>0</MMClips>
  <ScaleCrop>false</ScaleCrop>
  <HeadingPairs>
    <vt:vector size="4" baseType="variant">
      <vt:variant>
        <vt:lpstr>Theme</vt:lpstr>
      </vt:variant>
      <vt:variant>
        <vt:i4>3</vt:i4>
      </vt:variant>
      <vt:variant>
        <vt:lpstr>Slide Titles</vt:lpstr>
      </vt:variant>
      <vt:variant>
        <vt:i4>49</vt:i4>
      </vt:variant>
    </vt:vector>
  </HeadingPairs>
  <TitlesOfParts>
    <vt:vector size="52" baseType="lpstr">
      <vt:lpstr>Office Theme</vt:lpstr>
      <vt:lpstr>1_Office Theme</vt:lpstr>
      <vt:lpstr>Facet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Digital Forensic</dc:title>
  <dc:subject>Digital Foresnics Webinar</dc:subject>
  <dc:creator>AMRIT CHHETRI, Digital Forensic Researcher</dc:creator>
  <dc:description>Copyrights(C): Amrit Chhetri</dc:description>
  <cp:lastModifiedBy>Windows User</cp:lastModifiedBy>
  <cp:revision>1441</cp:revision>
  <cp:lastPrinted>2020-06-27T04:22:16Z</cp:lastPrinted>
  <dcterms:created xsi:type="dcterms:W3CDTF">2014-03-10T09:52:15Z</dcterms:created>
  <dcterms:modified xsi:type="dcterms:W3CDTF">2024-03-03T11:03:30Z</dcterms:modified>
</cp:coreProperties>
</file>